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86" r:id="rId2"/>
    <p:sldId id="271" r:id="rId3"/>
    <p:sldId id="262" r:id="rId4"/>
    <p:sldId id="261" r:id="rId5"/>
    <p:sldId id="267" r:id="rId6"/>
    <p:sldId id="270" r:id="rId7"/>
    <p:sldId id="268" r:id="rId8"/>
    <p:sldId id="259" r:id="rId9"/>
    <p:sldId id="263" r:id="rId10"/>
    <p:sldId id="272" r:id="rId11"/>
    <p:sldId id="273" r:id="rId12"/>
    <p:sldId id="269" r:id="rId13"/>
    <p:sldId id="388" r:id="rId14"/>
    <p:sldId id="258" r:id="rId15"/>
    <p:sldId id="264" r:id="rId16"/>
    <p:sldId id="257" r:id="rId17"/>
    <p:sldId id="266" r:id="rId18"/>
    <p:sldId id="265" r:id="rId19"/>
    <p:sldId id="274" r:id="rId20"/>
    <p:sldId id="260" r:id="rId21"/>
    <p:sldId id="275" r:id="rId22"/>
    <p:sldId id="276" r:id="rId23"/>
    <p:sldId id="278" r:id="rId24"/>
    <p:sldId id="285" r:id="rId25"/>
    <p:sldId id="277" r:id="rId26"/>
    <p:sldId id="281" r:id="rId27"/>
    <p:sldId id="284" r:id="rId28"/>
    <p:sldId id="283" r:id="rId29"/>
    <p:sldId id="280" r:id="rId30"/>
    <p:sldId id="288" r:id="rId31"/>
    <p:sldId id="279" r:id="rId32"/>
    <p:sldId id="282" r:id="rId33"/>
    <p:sldId id="286" r:id="rId34"/>
    <p:sldId id="287" r:id="rId35"/>
    <p:sldId id="289" r:id="rId36"/>
    <p:sldId id="290" r:id="rId37"/>
    <p:sldId id="292" r:id="rId38"/>
    <p:sldId id="302" r:id="rId39"/>
    <p:sldId id="303" r:id="rId40"/>
    <p:sldId id="301" r:id="rId41"/>
    <p:sldId id="295" r:id="rId42"/>
    <p:sldId id="304" r:id="rId43"/>
    <p:sldId id="300" r:id="rId44"/>
    <p:sldId id="294" r:id="rId45"/>
    <p:sldId id="293" r:id="rId46"/>
    <p:sldId id="297" r:id="rId47"/>
    <p:sldId id="298" r:id="rId48"/>
    <p:sldId id="291" r:id="rId49"/>
    <p:sldId id="299" r:id="rId50"/>
    <p:sldId id="296" r:id="rId51"/>
    <p:sldId id="306" r:id="rId52"/>
    <p:sldId id="305" r:id="rId53"/>
    <p:sldId id="310" r:id="rId54"/>
    <p:sldId id="307" r:id="rId55"/>
    <p:sldId id="314" r:id="rId56"/>
    <p:sldId id="311" r:id="rId57"/>
    <p:sldId id="309" r:id="rId58"/>
    <p:sldId id="312" r:id="rId59"/>
    <p:sldId id="308" r:id="rId60"/>
    <p:sldId id="313" r:id="rId61"/>
    <p:sldId id="315" r:id="rId62"/>
    <p:sldId id="323" r:id="rId63"/>
    <p:sldId id="324" r:id="rId64"/>
    <p:sldId id="320" r:id="rId65"/>
    <p:sldId id="316" r:id="rId66"/>
    <p:sldId id="317" r:id="rId67"/>
    <p:sldId id="326" r:id="rId68"/>
    <p:sldId id="319" r:id="rId69"/>
    <p:sldId id="321" r:id="rId70"/>
    <p:sldId id="318" r:id="rId71"/>
    <p:sldId id="327" r:id="rId72"/>
    <p:sldId id="322" r:id="rId73"/>
    <p:sldId id="328" r:id="rId74"/>
    <p:sldId id="329" r:id="rId75"/>
    <p:sldId id="330" r:id="rId76"/>
    <p:sldId id="332" r:id="rId77"/>
    <p:sldId id="336" r:id="rId78"/>
    <p:sldId id="334" r:id="rId79"/>
    <p:sldId id="333" r:id="rId80"/>
    <p:sldId id="335" r:id="rId81"/>
    <p:sldId id="331" r:id="rId82"/>
    <p:sldId id="337" r:id="rId83"/>
    <p:sldId id="338" r:id="rId84"/>
    <p:sldId id="339" r:id="rId85"/>
    <p:sldId id="343" r:id="rId86"/>
    <p:sldId id="345" r:id="rId87"/>
    <p:sldId id="342" r:id="rId88"/>
    <p:sldId id="341" r:id="rId89"/>
    <p:sldId id="346" r:id="rId90"/>
    <p:sldId id="344" r:id="rId91"/>
    <p:sldId id="348" r:id="rId92"/>
    <p:sldId id="347" r:id="rId93"/>
    <p:sldId id="340" r:id="rId94"/>
    <p:sldId id="349" r:id="rId95"/>
    <p:sldId id="351" r:id="rId96"/>
    <p:sldId id="356" r:id="rId97"/>
    <p:sldId id="352" r:id="rId98"/>
    <p:sldId id="350" r:id="rId99"/>
    <p:sldId id="357" r:id="rId100"/>
    <p:sldId id="353" r:id="rId101"/>
    <p:sldId id="358" r:id="rId102"/>
    <p:sldId id="369" r:id="rId103"/>
    <p:sldId id="359" r:id="rId104"/>
    <p:sldId id="360" r:id="rId105"/>
    <p:sldId id="354" r:id="rId106"/>
    <p:sldId id="361" r:id="rId107"/>
    <p:sldId id="362" r:id="rId108"/>
    <p:sldId id="355" r:id="rId109"/>
    <p:sldId id="363" r:id="rId110"/>
    <p:sldId id="364" r:id="rId111"/>
    <p:sldId id="375" r:id="rId112"/>
    <p:sldId id="366" r:id="rId113"/>
    <p:sldId id="365" r:id="rId114"/>
    <p:sldId id="368" r:id="rId115"/>
    <p:sldId id="376" r:id="rId116"/>
    <p:sldId id="367" r:id="rId117"/>
    <p:sldId id="377" r:id="rId118"/>
    <p:sldId id="374" r:id="rId119"/>
    <p:sldId id="370" r:id="rId120"/>
    <p:sldId id="371" r:id="rId121"/>
    <p:sldId id="373" r:id="rId122"/>
    <p:sldId id="381" r:id="rId123"/>
    <p:sldId id="372" r:id="rId124"/>
    <p:sldId id="382" r:id="rId125"/>
    <p:sldId id="379" r:id="rId126"/>
    <p:sldId id="380" r:id="rId127"/>
    <p:sldId id="378" r:id="rId128"/>
    <p:sldId id="385" r:id="rId129"/>
    <p:sldId id="384" r:id="rId130"/>
    <p:sldId id="387"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0" d="100"/>
          <a:sy n="40" d="100"/>
        </p:scale>
        <p:origin x="99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EAA1-A0BD-46D1-B8CB-E57D2E346E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3DA1C10-3341-4C65-8CBB-E845B1E8FF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4BF6716-2F6E-40F3-88E1-F86A9DB52D8E}"/>
              </a:ext>
            </a:extLst>
          </p:cNvPr>
          <p:cNvSpPr>
            <a:spLocks noGrp="1"/>
          </p:cNvSpPr>
          <p:nvPr>
            <p:ph type="dt" sz="half" idx="10"/>
          </p:nvPr>
        </p:nvSpPr>
        <p:spPr/>
        <p:txBody>
          <a:bodyPr/>
          <a:lstStyle/>
          <a:p>
            <a:fld id="{15381E0E-71F0-4F19-95C3-B446A61DFCB5}" type="datetimeFigureOut">
              <a:rPr lang="en-AU" smtClean="0"/>
              <a:t>3/05/2023</a:t>
            </a:fld>
            <a:endParaRPr lang="en-AU"/>
          </a:p>
        </p:txBody>
      </p:sp>
      <p:sp>
        <p:nvSpPr>
          <p:cNvPr id="5" name="Footer Placeholder 4">
            <a:extLst>
              <a:ext uri="{FF2B5EF4-FFF2-40B4-BE49-F238E27FC236}">
                <a16:creationId xmlns:a16="http://schemas.microsoft.com/office/drawing/2014/main" id="{1B2396B5-4D36-485E-9841-8691D434CE3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C07200E-59CE-410D-B7EF-ABD0DAAA0F9E}"/>
              </a:ext>
            </a:extLst>
          </p:cNvPr>
          <p:cNvSpPr>
            <a:spLocks noGrp="1"/>
          </p:cNvSpPr>
          <p:nvPr>
            <p:ph type="sldNum" sz="quarter" idx="12"/>
          </p:nvPr>
        </p:nvSpPr>
        <p:spPr/>
        <p:txBody>
          <a:bodyPr/>
          <a:lstStyle/>
          <a:p>
            <a:fld id="{E676D9EB-4559-4C22-B892-BF5480C99752}" type="slidenum">
              <a:rPr lang="en-AU" smtClean="0"/>
              <a:t>‹#›</a:t>
            </a:fld>
            <a:endParaRPr lang="en-AU"/>
          </a:p>
        </p:txBody>
      </p:sp>
    </p:spTree>
    <p:extLst>
      <p:ext uri="{BB962C8B-B14F-4D97-AF65-F5344CB8AC3E}">
        <p14:creationId xmlns:p14="http://schemas.microsoft.com/office/powerpoint/2010/main" val="4027077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3B3B-6654-4C2A-92E3-5CA6B0A889B4}"/>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9F078DF-A114-48B3-8A41-508AADE7B4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7DF2BB5-91A4-4C96-9565-33D508659388}"/>
              </a:ext>
            </a:extLst>
          </p:cNvPr>
          <p:cNvSpPr>
            <a:spLocks noGrp="1"/>
          </p:cNvSpPr>
          <p:nvPr>
            <p:ph type="dt" sz="half" idx="10"/>
          </p:nvPr>
        </p:nvSpPr>
        <p:spPr/>
        <p:txBody>
          <a:bodyPr/>
          <a:lstStyle/>
          <a:p>
            <a:fld id="{15381E0E-71F0-4F19-95C3-B446A61DFCB5}" type="datetimeFigureOut">
              <a:rPr lang="en-AU" smtClean="0"/>
              <a:t>3/05/2023</a:t>
            </a:fld>
            <a:endParaRPr lang="en-AU"/>
          </a:p>
        </p:txBody>
      </p:sp>
      <p:sp>
        <p:nvSpPr>
          <p:cNvPr id="5" name="Footer Placeholder 4">
            <a:extLst>
              <a:ext uri="{FF2B5EF4-FFF2-40B4-BE49-F238E27FC236}">
                <a16:creationId xmlns:a16="http://schemas.microsoft.com/office/drawing/2014/main" id="{C365DBD6-5EED-46DB-AB82-82B8070309F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4C8B896-1D9F-4065-A74F-DF5A5F1EFCDD}"/>
              </a:ext>
            </a:extLst>
          </p:cNvPr>
          <p:cNvSpPr>
            <a:spLocks noGrp="1"/>
          </p:cNvSpPr>
          <p:nvPr>
            <p:ph type="sldNum" sz="quarter" idx="12"/>
          </p:nvPr>
        </p:nvSpPr>
        <p:spPr/>
        <p:txBody>
          <a:bodyPr/>
          <a:lstStyle/>
          <a:p>
            <a:fld id="{E676D9EB-4559-4C22-B892-BF5480C99752}" type="slidenum">
              <a:rPr lang="en-AU" smtClean="0"/>
              <a:t>‹#›</a:t>
            </a:fld>
            <a:endParaRPr lang="en-AU"/>
          </a:p>
        </p:txBody>
      </p:sp>
    </p:spTree>
    <p:extLst>
      <p:ext uri="{BB962C8B-B14F-4D97-AF65-F5344CB8AC3E}">
        <p14:creationId xmlns:p14="http://schemas.microsoft.com/office/powerpoint/2010/main" val="3047427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A01133-59BC-416E-B491-B2B282B4CB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9A1EA24-F6BC-4B88-93A8-CA66A28057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F9706E8-62E7-424F-91E3-9D893C659F26}"/>
              </a:ext>
            </a:extLst>
          </p:cNvPr>
          <p:cNvSpPr>
            <a:spLocks noGrp="1"/>
          </p:cNvSpPr>
          <p:nvPr>
            <p:ph type="dt" sz="half" idx="10"/>
          </p:nvPr>
        </p:nvSpPr>
        <p:spPr/>
        <p:txBody>
          <a:bodyPr/>
          <a:lstStyle/>
          <a:p>
            <a:fld id="{15381E0E-71F0-4F19-95C3-B446A61DFCB5}" type="datetimeFigureOut">
              <a:rPr lang="en-AU" smtClean="0"/>
              <a:t>3/05/2023</a:t>
            </a:fld>
            <a:endParaRPr lang="en-AU"/>
          </a:p>
        </p:txBody>
      </p:sp>
      <p:sp>
        <p:nvSpPr>
          <p:cNvPr id="5" name="Footer Placeholder 4">
            <a:extLst>
              <a:ext uri="{FF2B5EF4-FFF2-40B4-BE49-F238E27FC236}">
                <a16:creationId xmlns:a16="http://schemas.microsoft.com/office/drawing/2014/main" id="{DF61BF2A-D621-402B-B6B5-E21C6EDD374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2477171-F861-4D26-B477-69C10B2E23CF}"/>
              </a:ext>
            </a:extLst>
          </p:cNvPr>
          <p:cNvSpPr>
            <a:spLocks noGrp="1"/>
          </p:cNvSpPr>
          <p:nvPr>
            <p:ph type="sldNum" sz="quarter" idx="12"/>
          </p:nvPr>
        </p:nvSpPr>
        <p:spPr/>
        <p:txBody>
          <a:bodyPr/>
          <a:lstStyle/>
          <a:p>
            <a:fld id="{E676D9EB-4559-4C22-B892-BF5480C99752}" type="slidenum">
              <a:rPr lang="en-AU" smtClean="0"/>
              <a:t>‹#›</a:t>
            </a:fld>
            <a:endParaRPr lang="en-AU"/>
          </a:p>
        </p:txBody>
      </p:sp>
    </p:spTree>
    <p:extLst>
      <p:ext uri="{BB962C8B-B14F-4D97-AF65-F5344CB8AC3E}">
        <p14:creationId xmlns:p14="http://schemas.microsoft.com/office/powerpoint/2010/main" val="4769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FF01-FFA6-4A1E-B5FE-91B4069BC0B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B843729-6565-44AE-BFED-5A1E601D45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21FFA64-3929-4A85-AAA1-2B8004AA13D5}"/>
              </a:ext>
            </a:extLst>
          </p:cNvPr>
          <p:cNvSpPr>
            <a:spLocks noGrp="1"/>
          </p:cNvSpPr>
          <p:nvPr>
            <p:ph type="dt" sz="half" idx="10"/>
          </p:nvPr>
        </p:nvSpPr>
        <p:spPr/>
        <p:txBody>
          <a:bodyPr/>
          <a:lstStyle/>
          <a:p>
            <a:fld id="{15381E0E-71F0-4F19-95C3-B446A61DFCB5}" type="datetimeFigureOut">
              <a:rPr lang="en-AU" smtClean="0"/>
              <a:t>3/05/2023</a:t>
            </a:fld>
            <a:endParaRPr lang="en-AU"/>
          </a:p>
        </p:txBody>
      </p:sp>
      <p:sp>
        <p:nvSpPr>
          <p:cNvPr id="5" name="Footer Placeholder 4">
            <a:extLst>
              <a:ext uri="{FF2B5EF4-FFF2-40B4-BE49-F238E27FC236}">
                <a16:creationId xmlns:a16="http://schemas.microsoft.com/office/drawing/2014/main" id="{76CC3585-452C-4062-AA88-7ABDE63898D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A99948D-AE3E-4C57-8B67-1080ED745751}"/>
              </a:ext>
            </a:extLst>
          </p:cNvPr>
          <p:cNvSpPr>
            <a:spLocks noGrp="1"/>
          </p:cNvSpPr>
          <p:nvPr>
            <p:ph type="sldNum" sz="quarter" idx="12"/>
          </p:nvPr>
        </p:nvSpPr>
        <p:spPr/>
        <p:txBody>
          <a:bodyPr/>
          <a:lstStyle/>
          <a:p>
            <a:fld id="{E676D9EB-4559-4C22-B892-BF5480C99752}" type="slidenum">
              <a:rPr lang="en-AU" smtClean="0"/>
              <a:t>‹#›</a:t>
            </a:fld>
            <a:endParaRPr lang="en-AU"/>
          </a:p>
        </p:txBody>
      </p:sp>
    </p:spTree>
    <p:extLst>
      <p:ext uri="{BB962C8B-B14F-4D97-AF65-F5344CB8AC3E}">
        <p14:creationId xmlns:p14="http://schemas.microsoft.com/office/powerpoint/2010/main" val="1253048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A08F3-DC80-4F3B-9A3E-3225273185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28D201C-7A71-4D8B-8C75-58E58DBD1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6B6C02-997A-40E9-95B6-FC6521E9D276}"/>
              </a:ext>
            </a:extLst>
          </p:cNvPr>
          <p:cNvSpPr>
            <a:spLocks noGrp="1"/>
          </p:cNvSpPr>
          <p:nvPr>
            <p:ph type="dt" sz="half" idx="10"/>
          </p:nvPr>
        </p:nvSpPr>
        <p:spPr/>
        <p:txBody>
          <a:bodyPr/>
          <a:lstStyle/>
          <a:p>
            <a:fld id="{15381E0E-71F0-4F19-95C3-B446A61DFCB5}" type="datetimeFigureOut">
              <a:rPr lang="en-AU" smtClean="0"/>
              <a:t>3/05/2023</a:t>
            </a:fld>
            <a:endParaRPr lang="en-AU"/>
          </a:p>
        </p:txBody>
      </p:sp>
      <p:sp>
        <p:nvSpPr>
          <p:cNvPr id="5" name="Footer Placeholder 4">
            <a:extLst>
              <a:ext uri="{FF2B5EF4-FFF2-40B4-BE49-F238E27FC236}">
                <a16:creationId xmlns:a16="http://schemas.microsoft.com/office/drawing/2014/main" id="{104BD076-E9F3-430F-92A7-FDAB9E3D3DD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3DE009D-EA40-4F15-B46E-6225B9ED3B75}"/>
              </a:ext>
            </a:extLst>
          </p:cNvPr>
          <p:cNvSpPr>
            <a:spLocks noGrp="1"/>
          </p:cNvSpPr>
          <p:nvPr>
            <p:ph type="sldNum" sz="quarter" idx="12"/>
          </p:nvPr>
        </p:nvSpPr>
        <p:spPr/>
        <p:txBody>
          <a:bodyPr/>
          <a:lstStyle/>
          <a:p>
            <a:fld id="{E676D9EB-4559-4C22-B892-BF5480C99752}" type="slidenum">
              <a:rPr lang="en-AU" smtClean="0"/>
              <a:t>‹#›</a:t>
            </a:fld>
            <a:endParaRPr lang="en-AU"/>
          </a:p>
        </p:txBody>
      </p:sp>
    </p:spTree>
    <p:extLst>
      <p:ext uri="{BB962C8B-B14F-4D97-AF65-F5344CB8AC3E}">
        <p14:creationId xmlns:p14="http://schemas.microsoft.com/office/powerpoint/2010/main" val="2530279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2D91-FB3A-4C5A-878F-FBB2031C87F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E8001FF-32F6-4CB9-8F65-BBFA5A2EB5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F81105C-20EE-4D58-805F-55D15D9B2A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E845009-9416-45BF-A1F7-B6D107C7EDE5}"/>
              </a:ext>
            </a:extLst>
          </p:cNvPr>
          <p:cNvSpPr>
            <a:spLocks noGrp="1"/>
          </p:cNvSpPr>
          <p:nvPr>
            <p:ph type="dt" sz="half" idx="10"/>
          </p:nvPr>
        </p:nvSpPr>
        <p:spPr/>
        <p:txBody>
          <a:bodyPr/>
          <a:lstStyle/>
          <a:p>
            <a:fld id="{15381E0E-71F0-4F19-95C3-B446A61DFCB5}" type="datetimeFigureOut">
              <a:rPr lang="en-AU" smtClean="0"/>
              <a:t>3/05/2023</a:t>
            </a:fld>
            <a:endParaRPr lang="en-AU"/>
          </a:p>
        </p:txBody>
      </p:sp>
      <p:sp>
        <p:nvSpPr>
          <p:cNvPr id="6" name="Footer Placeholder 5">
            <a:extLst>
              <a:ext uri="{FF2B5EF4-FFF2-40B4-BE49-F238E27FC236}">
                <a16:creationId xmlns:a16="http://schemas.microsoft.com/office/drawing/2014/main" id="{4E5AF2D8-FB81-4BD1-AF5C-681C9465898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72E7E3F-E26D-43AC-949F-31868D3307D8}"/>
              </a:ext>
            </a:extLst>
          </p:cNvPr>
          <p:cNvSpPr>
            <a:spLocks noGrp="1"/>
          </p:cNvSpPr>
          <p:nvPr>
            <p:ph type="sldNum" sz="quarter" idx="12"/>
          </p:nvPr>
        </p:nvSpPr>
        <p:spPr/>
        <p:txBody>
          <a:bodyPr/>
          <a:lstStyle/>
          <a:p>
            <a:fld id="{E676D9EB-4559-4C22-B892-BF5480C99752}" type="slidenum">
              <a:rPr lang="en-AU" smtClean="0"/>
              <a:t>‹#›</a:t>
            </a:fld>
            <a:endParaRPr lang="en-AU"/>
          </a:p>
        </p:txBody>
      </p:sp>
    </p:spTree>
    <p:extLst>
      <p:ext uri="{BB962C8B-B14F-4D97-AF65-F5344CB8AC3E}">
        <p14:creationId xmlns:p14="http://schemas.microsoft.com/office/powerpoint/2010/main" val="3921041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0177-BBEE-4192-8E95-1710E4E516E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1CC8A99-D772-4446-95FF-C82179AF8D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4532E9-C5EA-4FDD-B6BC-D2775A20F0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DC87450-560D-42FA-A27B-6B5209DC8D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62D561-E110-4A3E-B66A-8A985C8A66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A229C02-1867-4D81-BEBE-5E79C4A49E78}"/>
              </a:ext>
            </a:extLst>
          </p:cNvPr>
          <p:cNvSpPr>
            <a:spLocks noGrp="1"/>
          </p:cNvSpPr>
          <p:nvPr>
            <p:ph type="dt" sz="half" idx="10"/>
          </p:nvPr>
        </p:nvSpPr>
        <p:spPr/>
        <p:txBody>
          <a:bodyPr/>
          <a:lstStyle/>
          <a:p>
            <a:fld id="{15381E0E-71F0-4F19-95C3-B446A61DFCB5}" type="datetimeFigureOut">
              <a:rPr lang="en-AU" smtClean="0"/>
              <a:t>3/05/2023</a:t>
            </a:fld>
            <a:endParaRPr lang="en-AU"/>
          </a:p>
        </p:txBody>
      </p:sp>
      <p:sp>
        <p:nvSpPr>
          <p:cNvPr id="8" name="Footer Placeholder 7">
            <a:extLst>
              <a:ext uri="{FF2B5EF4-FFF2-40B4-BE49-F238E27FC236}">
                <a16:creationId xmlns:a16="http://schemas.microsoft.com/office/drawing/2014/main" id="{8653F97B-D02A-4508-A044-FBE3E559B4B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A41C3A2-E99E-4B59-AED8-C2EC8C15FC0A}"/>
              </a:ext>
            </a:extLst>
          </p:cNvPr>
          <p:cNvSpPr>
            <a:spLocks noGrp="1"/>
          </p:cNvSpPr>
          <p:nvPr>
            <p:ph type="sldNum" sz="quarter" idx="12"/>
          </p:nvPr>
        </p:nvSpPr>
        <p:spPr/>
        <p:txBody>
          <a:bodyPr/>
          <a:lstStyle/>
          <a:p>
            <a:fld id="{E676D9EB-4559-4C22-B892-BF5480C99752}" type="slidenum">
              <a:rPr lang="en-AU" smtClean="0"/>
              <a:t>‹#›</a:t>
            </a:fld>
            <a:endParaRPr lang="en-AU"/>
          </a:p>
        </p:txBody>
      </p:sp>
    </p:spTree>
    <p:extLst>
      <p:ext uri="{BB962C8B-B14F-4D97-AF65-F5344CB8AC3E}">
        <p14:creationId xmlns:p14="http://schemas.microsoft.com/office/powerpoint/2010/main" val="74665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25469-61B9-4305-99AB-7AC571F3F3A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B5918F1-7C31-46E3-BD6E-6985D983CA49}"/>
              </a:ext>
            </a:extLst>
          </p:cNvPr>
          <p:cNvSpPr>
            <a:spLocks noGrp="1"/>
          </p:cNvSpPr>
          <p:nvPr>
            <p:ph type="dt" sz="half" idx="10"/>
          </p:nvPr>
        </p:nvSpPr>
        <p:spPr/>
        <p:txBody>
          <a:bodyPr/>
          <a:lstStyle/>
          <a:p>
            <a:fld id="{15381E0E-71F0-4F19-95C3-B446A61DFCB5}" type="datetimeFigureOut">
              <a:rPr lang="en-AU" smtClean="0"/>
              <a:t>3/05/2023</a:t>
            </a:fld>
            <a:endParaRPr lang="en-AU"/>
          </a:p>
        </p:txBody>
      </p:sp>
      <p:sp>
        <p:nvSpPr>
          <p:cNvPr id="4" name="Footer Placeholder 3">
            <a:extLst>
              <a:ext uri="{FF2B5EF4-FFF2-40B4-BE49-F238E27FC236}">
                <a16:creationId xmlns:a16="http://schemas.microsoft.com/office/drawing/2014/main" id="{06EB2A6F-3B68-4D7A-8CCA-03E2A217A5E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8449898-C29C-45D5-84E3-3534746A439B}"/>
              </a:ext>
            </a:extLst>
          </p:cNvPr>
          <p:cNvSpPr>
            <a:spLocks noGrp="1"/>
          </p:cNvSpPr>
          <p:nvPr>
            <p:ph type="sldNum" sz="quarter" idx="12"/>
          </p:nvPr>
        </p:nvSpPr>
        <p:spPr/>
        <p:txBody>
          <a:bodyPr/>
          <a:lstStyle/>
          <a:p>
            <a:fld id="{E676D9EB-4559-4C22-B892-BF5480C99752}" type="slidenum">
              <a:rPr lang="en-AU" smtClean="0"/>
              <a:t>‹#›</a:t>
            </a:fld>
            <a:endParaRPr lang="en-AU"/>
          </a:p>
        </p:txBody>
      </p:sp>
    </p:spTree>
    <p:extLst>
      <p:ext uri="{BB962C8B-B14F-4D97-AF65-F5344CB8AC3E}">
        <p14:creationId xmlns:p14="http://schemas.microsoft.com/office/powerpoint/2010/main" val="599054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CB84CA-0630-48B6-BC08-8DBC9866C285}"/>
              </a:ext>
            </a:extLst>
          </p:cNvPr>
          <p:cNvSpPr>
            <a:spLocks noGrp="1"/>
          </p:cNvSpPr>
          <p:nvPr>
            <p:ph type="dt" sz="half" idx="10"/>
          </p:nvPr>
        </p:nvSpPr>
        <p:spPr/>
        <p:txBody>
          <a:bodyPr/>
          <a:lstStyle/>
          <a:p>
            <a:fld id="{15381E0E-71F0-4F19-95C3-B446A61DFCB5}" type="datetimeFigureOut">
              <a:rPr lang="en-AU" smtClean="0"/>
              <a:t>3/05/2023</a:t>
            </a:fld>
            <a:endParaRPr lang="en-AU"/>
          </a:p>
        </p:txBody>
      </p:sp>
      <p:sp>
        <p:nvSpPr>
          <p:cNvPr id="3" name="Footer Placeholder 2">
            <a:extLst>
              <a:ext uri="{FF2B5EF4-FFF2-40B4-BE49-F238E27FC236}">
                <a16:creationId xmlns:a16="http://schemas.microsoft.com/office/drawing/2014/main" id="{08E9B051-6605-4E68-BCCB-C3347F3B36A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C08599A-AD9E-471C-8AA2-4941B877BD99}"/>
              </a:ext>
            </a:extLst>
          </p:cNvPr>
          <p:cNvSpPr>
            <a:spLocks noGrp="1"/>
          </p:cNvSpPr>
          <p:nvPr>
            <p:ph type="sldNum" sz="quarter" idx="12"/>
          </p:nvPr>
        </p:nvSpPr>
        <p:spPr/>
        <p:txBody>
          <a:bodyPr/>
          <a:lstStyle/>
          <a:p>
            <a:fld id="{E676D9EB-4559-4C22-B892-BF5480C99752}" type="slidenum">
              <a:rPr lang="en-AU" smtClean="0"/>
              <a:t>‹#›</a:t>
            </a:fld>
            <a:endParaRPr lang="en-AU"/>
          </a:p>
        </p:txBody>
      </p:sp>
    </p:spTree>
    <p:extLst>
      <p:ext uri="{BB962C8B-B14F-4D97-AF65-F5344CB8AC3E}">
        <p14:creationId xmlns:p14="http://schemas.microsoft.com/office/powerpoint/2010/main" val="1622979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C5DA-6A79-4B0D-9C6F-703BFA5D4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43A487C-483A-4FDB-B6F6-E44DED6DD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1D7DE54-363C-43C5-A85E-409959E06E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5D2AB0-0EB2-4E0F-BE42-ABE9873A7988}"/>
              </a:ext>
            </a:extLst>
          </p:cNvPr>
          <p:cNvSpPr>
            <a:spLocks noGrp="1"/>
          </p:cNvSpPr>
          <p:nvPr>
            <p:ph type="dt" sz="half" idx="10"/>
          </p:nvPr>
        </p:nvSpPr>
        <p:spPr/>
        <p:txBody>
          <a:bodyPr/>
          <a:lstStyle/>
          <a:p>
            <a:fld id="{15381E0E-71F0-4F19-95C3-B446A61DFCB5}" type="datetimeFigureOut">
              <a:rPr lang="en-AU" smtClean="0"/>
              <a:t>3/05/2023</a:t>
            </a:fld>
            <a:endParaRPr lang="en-AU"/>
          </a:p>
        </p:txBody>
      </p:sp>
      <p:sp>
        <p:nvSpPr>
          <p:cNvPr id="6" name="Footer Placeholder 5">
            <a:extLst>
              <a:ext uri="{FF2B5EF4-FFF2-40B4-BE49-F238E27FC236}">
                <a16:creationId xmlns:a16="http://schemas.microsoft.com/office/drawing/2014/main" id="{7B7297C7-CE20-48F8-920C-FB4BFEE0F9D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A274E15-304F-4B68-AC9E-62C93852AF35}"/>
              </a:ext>
            </a:extLst>
          </p:cNvPr>
          <p:cNvSpPr>
            <a:spLocks noGrp="1"/>
          </p:cNvSpPr>
          <p:nvPr>
            <p:ph type="sldNum" sz="quarter" idx="12"/>
          </p:nvPr>
        </p:nvSpPr>
        <p:spPr/>
        <p:txBody>
          <a:bodyPr/>
          <a:lstStyle/>
          <a:p>
            <a:fld id="{E676D9EB-4559-4C22-B892-BF5480C99752}" type="slidenum">
              <a:rPr lang="en-AU" smtClean="0"/>
              <a:t>‹#›</a:t>
            </a:fld>
            <a:endParaRPr lang="en-AU"/>
          </a:p>
        </p:txBody>
      </p:sp>
    </p:spTree>
    <p:extLst>
      <p:ext uri="{BB962C8B-B14F-4D97-AF65-F5344CB8AC3E}">
        <p14:creationId xmlns:p14="http://schemas.microsoft.com/office/powerpoint/2010/main" val="3671942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05749-4B57-468B-B243-D499CDD62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05FD2C3-821F-4B07-8DEA-E38DB4B48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90767DF-30D9-4F90-A18E-DBCB2B529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078348-7EA1-4776-8061-8C4995A6570C}"/>
              </a:ext>
            </a:extLst>
          </p:cNvPr>
          <p:cNvSpPr>
            <a:spLocks noGrp="1"/>
          </p:cNvSpPr>
          <p:nvPr>
            <p:ph type="dt" sz="half" idx="10"/>
          </p:nvPr>
        </p:nvSpPr>
        <p:spPr/>
        <p:txBody>
          <a:bodyPr/>
          <a:lstStyle/>
          <a:p>
            <a:fld id="{15381E0E-71F0-4F19-95C3-B446A61DFCB5}" type="datetimeFigureOut">
              <a:rPr lang="en-AU" smtClean="0"/>
              <a:t>3/05/2023</a:t>
            </a:fld>
            <a:endParaRPr lang="en-AU"/>
          </a:p>
        </p:txBody>
      </p:sp>
      <p:sp>
        <p:nvSpPr>
          <p:cNvPr id="6" name="Footer Placeholder 5">
            <a:extLst>
              <a:ext uri="{FF2B5EF4-FFF2-40B4-BE49-F238E27FC236}">
                <a16:creationId xmlns:a16="http://schemas.microsoft.com/office/drawing/2014/main" id="{2E781803-3FE2-43F6-9C60-841E9DEBC8F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70645D7-C17A-4901-B9A0-B4F55FEF609B}"/>
              </a:ext>
            </a:extLst>
          </p:cNvPr>
          <p:cNvSpPr>
            <a:spLocks noGrp="1"/>
          </p:cNvSpPr>
          <p:nvPr>
            <p:ph type="sldNum" sz="quarter" idx="12"/>
          </p:nvPr>
        </p:nvSpPr>
        <p:spPr/>
        <p:txBody>
          <a:bodyPr/>
          <a:lstStyle/>
          <a:p>
            <a:fld id="{E676D9EB-4559-4C22-B892-BF5480C99752}" type="slidenum">
              <a:rPr lang="en-AU" smtClean="0"/>
              <a:t>‹#›</a:t>
            </a:fld>
            <a:endParaRPr lang="en-AU"/>
          </a:p>
        </p:txBody>
      </p:sp>
    </p:spTree>
    <p:extLst>
      <p:ext uri="{BB962C8B-B14F-4D97-AF65-F5344CB8AC3E}">
        <p14:creationId xmlns:p14="http://schemas.microsoft.com/office/powerpoint/2010/main" val="3696286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92D9DB-9D50-4187-BB48-FCE3852EE5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14046A5-2920-42CC-BAFD-17B80BE0DE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4441174-02FB-4C9A-847A-D90CA93124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381E0E-71F0-4F19-95C3-B446A61DFCB5}" type="datetimeFigureOut">
              <a:rPr lang="en-AU" smtClean="0"/>
              <a:t>3/05/2023</a:t>
            </a:fld>
            <a:endParaRPr lang="en-AU"/>
          </a:p>
        </p:txBody>
      </p:sp>
      <p:sp>
        <p:nvSpPr>
          <p:cNvPr id="5" name="Footer Placeholder 4">
            <a:extLst>
              <a:ext uri="{FF2B5EF4-FFF2-40B4-BE49-F238E27FC236}">
                <a16:creationId xmlns:a16="http://schemas.microsoft.com/office/drawing/2014/main" id="{36CB82B5-A401-49FB-9877-8CAE833000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964F004-9D50-4FC9-AEBD-07DB220871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6D9EB-4559-4C22-B892-BF5480C99752}" type="slidenum">
              <a:rPr lang="en-AU" smtClean="0"/>
              <a:t>‹#›</a:t>
            </a:fld>
            <a:endParaRPr lang="en-AU"/>
          </a:p>
        </p:txBody>
      </p:sp>
    </p:spTree>
    <p:extLst>
      <p:ext uri="{BB962C8B-B14F-4D97-AF65-F5344CB8AC3E}">
        <p14:creationId xmlns:p14="http://schemas.microsoft.com/office/powerpoint/2010/main" val="2464471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 Id="rId4" Type="http://schemas.openxmlformats.org/officeDocument/2006/relationships/image" Target="../media/image205.jpeg"/></Relationships>
</file>

<file path=ppt/slides/_rels/slide10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8" Type="http://schemas.openxmlformats.org/officeDocument/2006/relationships/image" Target="../media/image220.jpeg"/><Relationship Id="rId3" Type="http://schemas.openxmlformats.org/officeDocument/2006/relationships/image" Target="../media/image215.jpeg"/><Relationship Id="rId7" Type="http://schemas.openxmlformats.org/officeDocument/2006/relationships/image" Target="../media/image219.jpeg"/><Relationship Id="rId2" Type="http://schemas.openxmlformats.org/officeDocument/2006/relationships/image" Target="../media/image214.jpeg"/><Relationship Id="rId1" Type="http://schemas.openxmlformats.org/officeDocument/2006/relationships/slideLayout" Target="../slideLayouts/slideLayout7.xml"/><Relationship Id="rId6" Type="http://schemas.openxmlformats.org/officeDocument/2006/relationships/image" Target="../media/image218.jpeg"/><Relationship Id="rId11" Type="http://schemas.openxmlformats.org/officeDocument/2006/relationships/image" Target="../media/image223.jpeg"/><Relationship Id="rId5" Type="http://schemas.openxmlformats.org/officeDocument/2006/relationships/image" Target="../media/image217.jpeg"/><Relationship Id="rId10" Type="http://schemas.openxmlformats.org/officeDocument/2006/relationships/image" Target="../media/image222.jpeg"/><Relationship Id="rId4" Type="http://schemas.openxmlformats.org/officeDocument/2006/relationships/image" Target="../media/image216.jpeg"/><Relationship Id="rId9" Type="http://schemas.openxmlformats.org/officeDocument/2006/relationships/image" Target="../media/image221.jpeg"/></Relationships>
</file>

<file path=ppt/slides/_rels/slide113.xml.rels><?xml version="1.0" encoding="UTF-8" standalone="yes"?>
<Relationships xmlns="http://schemas.openxmlformats.org/package/2006/relationships"><Relationship Id="rId2" Type="http://schemas.openxmlformats.org/officeDocument/2006/relationships/image" Target="../media/image224.gif"/><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7.xml"/><Relationship Id="rId4" Type="http://schemas.openxmlformats.org/officeDocument/2006/relationships/image" Target="../media/image233.jpeg"/></Relationships>
</file>

<file path=ppt/slides/_rels/slide11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2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7.xml"/><Relationship Id="rId5" Type="http://schemas.openxmlformats.org/officeDocument/2006/relationships/image" Target="../media/image245.jpeg"/><Relationship Id="rId4" Type="http://schemas.openxmlformats.org/officeDocument/2006/relationships/image" Target="../media/image244.jpeg"/></Relationships>
</file>

<file path=ppt/slides/_rels/slide126.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8" Type="http://schemas.openxmlformats.org/officeDocument/2006/relationships/image" Target="../media/image256.jpeg"/><Relationship Id="rId3" Type="http://schemas.openxmlformats.org/officeDocument/2006/relationships/image" Target="../media/image251.jpeg"/><Relationship Id="rId7" Type="http://schemas.openxmlformats.org/officeDocument/2006/relationships/image" Target="../media/image255.jpeg"/><Relationship Id="rId2" Type="http://schemas.openxmlformats.org/officeDocument/2006/relationships/image" Target="../media/image250.jpeg"/><Relationship Id="rId1" Type="http://schemas.openxmlformats.org/officeDocument/2006/relationships/slideLayout" Target="../slideLayouts/slideLayout7.xml"/><Relationship Id="rId6" Type="http://schemas.openxmlformats.org/officeDocument/2006/relationships/image" Target="../media/image254.jpeg"/><Relationship Id="rId11" Type="http://schemas.openxmlformats.org/officeDocument/2006/relationships/image" Target="../media/image259.jpeg"/><Relationship Id="rId5" Type="http://schemas.openxmlformats.org/officeDocument/2006/relationships/image" Target="../media/image253.jpeg"/><Relationship Id="rId10" Type="http://schemas.openxmlformats.org/officeDocument/2006/relationships/image" Target="../media/image258.jpeg"/><Relationship Id="rId4" Type="http://schemas.openxmlformats.org/officeDocument/2006/relationships/image" Target="../media/image252.jpeg"/><Relationship Id="rId9" Type="http://schemas.openxmlformats.org/officeDocument/2006/relationships/image" Target="../media/image257.jpe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hyperlink" Target="https://www.youtube.com/c/SusannahFullertonBookAddict" TargetMode="External"/><Relationship Id="rId2" Type="http://schemas.openxmlformats.org/officeDocument/2006/relationships/hyperlink" Target="https://susannahfullerton.com.au/newsletter/" TargetMode="External"/><Relationship Id="rId1" Type="http://schemas.openxmlformats.org/officeDocument/2006/relationships/slideLayout" Target="../slideLayouts/slideLayout7.xml"/><Relationship Id="rId5" Type="http://schemas.openxmlformats.org/officeDocument/2006/relationships/image" Target="../media/image261.png"/><Relationship Id="rId4" Type="http://schemas.openxmlformats.org/officeDocument/2006/relationships/image" Target="../media/image260.pn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jpeg"/><Relationship Id="rId11" Type="http://schemas.openxmlformats.org/officeDocument/2006/relationships/image" Target="../media/image115.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6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71.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7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7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1.jpeg"/><Relationship Id="rId7" Type="http://schemas.openxmlformats.org/officeDocument/2006/relationships/image" Target="../media/image155.jpeg"/><Relationship Id="rId12" Type="http://schemas.openxmlformats.org/officeDocument/2006/relationships/image" Target="../media/image160.jpeg"/><Relationship Id="rId2" Type="http://schemas.openxmlformats.org/officeDocument/2006/relationships/image" Target="../media/image150.jpeg"/><Relationship Id="rId1" Type="http://schemas.openxmlformats.org/officeDocument/2006/relationships/slideLayout" Target="../slideLayouts/slideLayout7.xml"/><Relationship Id="rId6" Type="http://schemas.openxmlformats.org/officeDocument/2006/relationships/image" Target="../media/image154.jpeg"/><Relationship Id="rId11" Type="http://schemas.openxmlformats.org/officeDocument/2006/relationships/image" Target="../media/image159.png"/><Relationship Id="rId5" Type="http://schemas.openxmlformats.org/officeDocument/2006/relationships/image" Target="../media/image153.jpeg"/><Relationship Id="rId10" Type="http://schemas.openxmlformats.org/officeDocument/2006/relationships/image" Target="../media/image158.jpeg"/><Relationship Id="rId4" Type="http://schemas.openxmlformats.org/officeDocument/2006/relationships/image" Target="../media/image152.jpeg"/><Relationship Id="rId9" Type="http://schemas.openxmlformats.org/officeDocument/2006/relationships/image" Target="../media/image157.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8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177.jpeg"/><Relationship Id="rId11" Type="http://schemas.openxmlformats.org/officeDocument/2006/relationships/image" Target="../media/image182.jpeg"/><Relationship Id="rId5" Type="http://schemas.openxmlformats.org/officeDocument/2006/relationships/image" Target="../media/image176.jpeg"/><Relationship Id="rId10" Type="http://schemas.openxmlformats.org/officeDocument/2006/relationships/image" Target="../media/image181.jpeg"/><Relationship Id="rId4" Type="http://schemas.openxmlformats.org/officeDocument/2006/relationships/image" Target="../media/image175.jpeg"/><Relationship Id="rId9" Type="http://schemas.openxmlformats.org/officeDocument/2006/relationships/image" Target="../media/image180.jpeg"/></Relationships>
</file>

<file path=ppt/slides/_rels/slide8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7.xml"/><Relationship Id="rId4" Type="http://schemas.openxmlformats.org/officeDocument/2006/relationships/image" Target="../media/image196.png"/></Relationships>
</file>

<file path=ppt/slides/_rels/slide98.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E5B4307-B2CF-4BF2-92CB-BCA7FBC49478}"/>
              </a:ext>
            </a:extLst>
          </p:cNvPr>
          <p:cNvSpPr txBox="1">
            <a:spLocks noChangeArrowheads="1"/>
          </p:cNvSpPr>
          <p:nvPr/>
        </p:nvSpPr>
        <p:spPr>
          <a:xfrm>
            <a:off x="82550" y="58738"/>
            <a:ext cx="12026900" cy="194468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altLang="en-US" sz="7300" b="1" i="0" u="none" strike="noStrike" kern="1200" cap="none" spc="0" normalizeH="0" baseline="0" noProof="0" dirty="0">
                <a:ln>
                  <a:noFill/>
                </a:ln>
                <a:solidFill>
                  <a:prstClr val="black"/>
                </a:solidFill>
                <a:effectLst/>
                <a:uLnTx/>
                <a:uFillTx/>
                <a:latin typeface="Century" panose="02040604050505020304" pitchFamily="18" charset="0"/>
                <a:ea typeface="+mj-ea"/>
                <a:cs typeface="+mj-cs"/>
              </a:rPr>
              <a:t>Ten Novels</a:t>
            </a:r>
            <a:endParaRPr kumimoji="0" lang="en-US" altLang="en-US" sz="6600" b="1" i="0" u="none" strike="noStrike" kern="1200" cap="none" spc="0" normalizeH="0" baseline="0" noProof="0" dirty="0">
              <a:ln>
                <a:noFill/>
              </a:ln>
              <a:solidFill>
                <a:prstClr val="black"/>
              </a:solidFill>
              <a:effectLst/>
              <a:uLnTx/>
              <a:uFillTx/>
              <a:latin typeface="Century" panose="02040604050505020304" pitchFamily="18" charset="0"/>
              <a:ea typeface="+mj-ea"/>
              <a:cs typeface="+mj-cs"/>
            </a:endParaRPr>
          </a:p>
        </p:txBody>
      </p:sp>
      <p:sp>
        <p:nvSpPr>
          <p:cNvPr id="6" name="Rectangle 2">
            <a:extLst>
              <a:ext uri="{FF2B5EF4-FFF2-40B4-BE49-F238E27FC236}">
                <a16:creationId xmlns:a16="http://schemas.microsoft.com/office/drawing/2014/main" id="{3E60FE29-9BD9-4040-A655-2A29FB599DEC}"/>
              </a:ext>
            </a:extLst>
          </p:cNvPr>
          <p:cNvSpPr txBox="1">
            <a:spLocks noChangeArrowheads="1"/>
          </p:cNvSpPr>
          <p:nvPr/>
        </p:nvSpPr>
        <p:spPr bwMode="auto">
          <a:xfrm>
            <a:off x="82550" y="1854033"/>
            <a:ext cx="1202531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altLang="en-US" sz="4800" b="1" dirty="0">
                <a:solidFill>
                  <a:prstClr val="black"/>
                </a:solidFill>
                <a:latin typeface="Century" panose="02040604050505020304" pitchFamily="18" charset="0"/>
              </a:rPr>
              <a:t>that</a:t>
            </a:r>
            <a:r>
              <a:rPr kumimoji="0" lang="en-AU" altLang="en-US" sz="4800" b="1"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changed the world</a:t>
            </a:r>
            <a:endParaRPr kumimoji="0" lang="en-US" altLang="en-US" sz="4000" b="1"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pic>
        <p:nvPicPr>
          <p:cNvPr id="13" name="Picture 12" descr="Text, letter&#10;&#10;Description automatically generated with medium confidence">
            <a:extLst>
              <a:ext uri="{FF2B5EF4-FFF2-40B4-BE49-F238E27FC236}">
                <a16:creationId xmlns:a16="http://schemas.microsoft.com/office/drawing/2014/main" id="{E2AF8505-95C0-4546-8AF2-35BA6025B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007" y="4879262"/>
            <a:ext cx="5015985" cy="830672"/>
          </a:xfrm>
          <a:prstGeom prst="rect">
            <a:avLst/>
          </a:prstGeom>
        </p:spPr>
      </p:pic>
      <p:sp>
        <p:nvSpPr>
          <p:cNvPr id="14" name="TextBox 13">
            <a:extLst>
              <a:ext uri="{FF2B5EF4-FFF2-40B4-BE49-F238E27FC236}">
                <a16:creationId xmlns:a16="http://schemas.microsoft.com/office/drawing/2014/main" id="{ED1411C5-0430-4E11-BE54-40E3D75DAF6F}"/>
              </a:ext>
            </a:extLst>
          </p:cNvPr>
          <p:cNvSpPr txBox="1"/>
          <p:nvPr/>
        </p:nvSpPr>
        <p:spPr>
          <a:xfrm>
            <a:off x="4467726" y="5614738"/>
            <a:ext cx="3441520" cy="369332"/>
          </a:xfrm>
          <a:prstGeom prst="rect">
            <a:avLst/>
          </a:prstGeom>
          <a:noFill/>
        </p:spPr>
        <p:txBody>
          <a:bodyPr wrap="none" rtlCol="0">
            <a:spAutoFit/>
          </a:bodyPr>
          <a:lstStyle/>
          <a:p>
            <a:r>
              <a:rPr lang="en-AU" dirty="0"/>
              <a:t>https://susannahfullerton.com.au/</a:t>
            </a:r>
          </a:p>
        </p:txBody>
      </p:sp>
    </p:spTree>
    <p:extLst>
      <p:ext uri="{BB962C8B-B14F-4D97-AF65-F5344CB8AC3E}">
        <p14:creationId xmlns:p14="http://schemas.microsoft.com/office/powerpoint/2010/main" val="2347802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alvador Dalí Illustrates Don Quixote – Brain Pickings">
            <a:extLst>
              <a:ext uri="{FF2B5EF4-FFF2-40B4-BE49-F238E27FC236}">
                <a16:creationId xmlns:a16="http://schemas.microsoft.com/office/drawing/2014/main" id="{1A97406C-C955-494F-93A4-FFDD47B6C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225" y="-20135"/>
            <a:ext cx="6305550" cy="6898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0334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mazon.com: The Cat in the Hat Comes Back (9780394800028): Dr. Seuss: Books">
            <a:extLst>
              <a:ext uri="{FF2B5EF4-FFF2-40B4-BE49-F238E27FC236}">
                <a16:creationId xmlns:a16="http://schemas.microsoft.com/office/drawing/2014/main" id="{1B43AAB2-4562-4BFD-90F8-9C8769961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4100" y="0"/>
            <a:ext cx="5003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2374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M|💛✨. on Twitter: &amp;quot;اللي لحق عليهم لاايك 💔💔 ؟؟… &amp;quot;">
            <a:extLst>
              <a:ext uri="{FF2B5EF4-FFF2-40B4-BE49-F238E27FC236}">
                <a16:creationId xmlns:a16="http://schemas.microsoft.com/office/drawing/2014/main" id="{701151C4-C847-45FC-B1CF-98B3C7F54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2381" y="0"/>
            <a:ext cx="45672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202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attus Petasatus: The Cat in the Hat in Latin (Latin Edition): Dr. Seuss,  Jennifer Morrish Tunberg, Terence Tunberg: Amazon.com.au: Books">
            <a:extLst>
              <a:ext uri="{FF2B5EF4-FFF2-40B4-BE49-F238E27FC236}">
                <a16:creationId xmlns:a16="http://schemas.microsoft.com/office/drawing/2014/main" id="{9376F7B9-ED81-40B2-9A62-459C3CF6C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325" y="6927"/>
            <a:ext cx="4710113" cy="685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276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ownload Cat In The Hat Images Illustrations Photos Clipart PNG Free |  FreePngClipart">
            <a:extLst>
              <a:ext uri="{FF2B5EF4-FFF2-40B4-BE49-F238E27FC236}">
                <a16:creationId xmlns:a16="http://schemas.microsoft.com/office/drawing/2014/main" id="{6E25396D-7C46-492D-9620-C4F48AAE2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450" y="118841"/>
            <a:ext cx="5030427" cy="667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5819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e Big Green Book of Beginner Books : I Can Read It All by Myself Beginner Book Series - Dr Seuss">
            <a:extLst>
              <a:ext uri="{FF2B5EF4-FFF2-40B4-BE49-F238E27FC236}">
                <a16:creationId xmlns:a16="http://schemas.microsoft.com/office/drawing/2014/main" id="{FBC704C5-AB08-4E88-8090-D13A9A4B4D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9695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5DFC45C9-18A8-4669-ABBF-4B77999E8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0707" y="0"/>
            <a:ext cx="4906043" cy="676275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Fox in Socks by Dr Seuss (9780007158478) - PaperBack - Non-Fiction Early Learning ">
            <a:extLst>
              <a:ext uri="{FF2B5EF4-FFF2-40B4-BE49-F238E27FC236}">
                <a16:creationId xmlns:a16="http://schemas.microsoft.com/office/drawing/2014/main" id="{760973C3-0C6F-4BE5-81AE-0AF87862F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9085" y="2076450"/>
            <a:ext cx="1562100" cy="2142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5573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ame Changers: 'The Cat in the Hat'">
            <a:extLst>
              <a:ext uri="{FF2B5EF4-FFF2-40B4-BE49-F238E27FC236}">
                <a16:creationId xmlns:a16="http://schemas.microsoft.com/office/drawing/2014/main" id="{808E6531-D876-414F-A2C9-32B379218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0"/>
            <a:ext cx="51419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874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ink Trump and Clinton fall flat? Vote for Cat in the Hat | News | khq.com">
            <a:extLst>
              <a:ext uri="{FF2B5EF4-FFF2-40B4-BE49-F238E27FC236}">
                <a16:creationId xmlns:a16="http://schemas.microsoft.com/office/drawing/2014/main" id="{AFF4AE5F-4C96-434E-8CE6-BE767D989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182" y="1426976"/>
            <a:ext cx="5333635" cy="4004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8894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999 33c Celebrate the Century - 1950s: Dr. Suess' Cat in the Hat for sale  at Mystic Stamp Company">
            <a:extLst>
              <a:ext uri="{FF2B5EF4-FFF2-40B4-BE49-F238E27FC236}">
                <a16:creationId xmlns:a16="http://schemas.microsoft.com/office/drawing/2014/main" id="{B40CC535-7A9D-4FBB-89A1-D28F35D79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676400"/>
            <a:ext cx="4771931" cy="48196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r. Seuss | Biography, Books, Characters, Movies, &amp; Facts | Britannica">
            <a:extLst>
              <a:ext uri="{FF2B5EF4-FFF2-40B4-BE49-F238E27FC236}">
                <a16:creationId xmlns:a16="http://schemas.microsoft.com/office/drawing/2014/main" id="{12657C5E-3AC0-4EFD-A9C7-5BED15B3C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371475"/>
            <a:ext cx="5238750" cy="420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3074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8" name="Picture 4">
            <a:extLst>
              <a:ext uri="{FF2B5EF4-FFF2-40B4-BE49-F238E27FC236}">
                <a16:creationId xmlns:a16="http://schemas.microsoft.com/office/drawing/2014/main" id="{B2395FE1-C322-4AC0-A4E1-32512BEEAC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0222" y="643466"/>
            <a:ext cx="10611556"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0644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ver of the book showing title in white letters against a black background in a banner above a painting of a portion of a tree against a red background">
            <a:extLst>
              <a:ext uri="{FF2B5EF4-FFF2-40B4-BE49-F238E27FC236}">
                <a16:creationId xmlns:a16="http://schemas.microsoft.com/office/drawing/2014/main" id="{8D528E25-C31D-45A9-8CA0-CA9670C00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274" y="25631"/>
            <a:ext cx="5553075" cy="6865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023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ustave Doré's Exquisite Engravings of Cervantes' Don Quixote | Open Culture">
            <a:extLst>
              <a:ext uri="{FF2B5EF4-FFF2-40B4-BE49-F238E27FC236}">
                <a16:creationId xmlns:a16="http://schemas.microsoft.com/office/drawing/2014/main" id="{257572CE-21AB-4802-AAB4-4A21DF74B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275" y="0"/>
            <a:ext cx="53266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7292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Go Set a Watchman Solves the Mystery of Harper Lee">
            <a:extLst>
              <a:ext uri="{FF2B5EF4-FFF2-40B4-BE49-F238E27FC236}">
                <a16:creationId xmlns:a16="http://schemas.microsoft.com/office/drawing/2014/main" id="{A5D21998-3CA4-4FF1-8865-2B4DC8B20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0" y="95250"/>
            <a:ext cx="666750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6743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rper Lee's Father, Inspiration for Atticus Finch, Changed His Views on  Segregation - WSJ">
            <a:extLst>
              <a:ext uri="{FF2B5EF4-FFF2-40B4-BE49-F238E27FC236}">
                <a16:creationId xmlns:a16="http://schemas.microsoft.com/office/drawing/2014/main" id="{B03E93D2-0DD2-4F79-A2EB-DFFECECC0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0"/>
            <a:ext cx="10291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0681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 Kill a Mockingbird | Summary, Characters, Movie, &amp; Facts | Britannica">
            <a:extLst>
              <a:ext uri="{FF2B5EF4-FFF2-40B4-BE49-F238E27FC236}">
                <a16:creationId xmlns:a16="http://schemas.microsoft.com/office/drawing/2014/main" id="{32834430-04C7-42BC-8BAD-73E46041A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0325" y="0"/>
            <a:ext cx="1971675" cy="31865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o Kill a Mockingbird Book Review">
            <a:extLst>
              <a:ext uri="{FF2B5EF4-FFF2-40B4-BE49-F238E27FC236}">
                <a16:creationId xmlns:a16="http://schemas.microsoft.com/office/drawing/2014/main" id="{85DDBAC9-C8F5-4525-B187-D39CF647C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1115" y="0"/>
            <a:ext cx="2124364" cy="318654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o Kill A Mockingbird eBook: Lee, Harper: Amazon.com.au: Kindle Store">
            <a:extLst>
              <a:ext uri="{FF2B5EF4-FFF2-40B4-BE49-F238E27FC236}">
                <a16:creationId xmlns:a16="http://schemas.microsoft.com/office/drawing/2014/main" id="{1595829E-999D-4240-A096-4CF892924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8849" y="0"/>
            <a:ext cx="1937420" cy="318654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he Tough Guy Book Club - To Kill a Mockingbird - Harper Lee (1960)">
            <a:extLst>
              <a:ext uri="{FF2B5EF4-FFF2-40B4-BE49-F238E27FC236}">
                <a16:creationId xmlns:a16="http://schemas.microsoft.com/office/drawing/2014/main" id="{149BEFEE-D923-4BA6-95DA-7F1614D80F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3844" y="0"/>
            <a:ext cx="1981032" cy="324889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Quotes from To Kill A Mockingbird by Harper Lee | LiteraryLadiesGuide">
            <a:extLst>
              <a:ext uri="{FF2B5EF4-FFF2-40B4-BE49-F238E27FC236}">
                <a16:creationId xmlns:a16="http://schemas.microsoft.com/office/drawing/2014/main" id="{A65AEAF8-1A58-4925-89B3-DE1ABEBD12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219325" cy="324889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o Kill a Mockingbird: A Graphic Novel: Lee, Harper, Fordham, Fred:  Amazon.com.au: Books">
            <a:extLst>
              <a:ext uri="{FF2B5EF4-FFF2-40B4-BE49-F238E27FC236}">
                <a16:creationId xmlns:a16="http://schemas.microsoft.com/office/drawing/2014/main" id="{0E8A11F3-41DD-4E8B-B776-441B01F32D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1674" y="3429000"/>
            <a:ext cx="2383154" cy="342899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arper Lee's 'To Kill a Mockingbird' – A Synopsis | Blog EBE">
            <a:extLst>
              <a:ext uri="{FF2B5EF4-FFF2-40B4-BE49-F238E27FC236}">
                <a16:creationId xmlns:a16="http://schemas.microsoft.com/office/drawing/2014/main" id="{B47AAAAC-7C1C-449E-9BD2-E6AC85222A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5010" y="3489742"/>
            <a:ext cx="2189367" cy="3368257"/>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9782246857730: Ne tirez pas sur l'oiseau moqueur - roman [ To Kill a  Mockingbird ] (Littérature Etrangère) (French Edition) - AbeBooks - Harper  Lee: 2246857732">
            <a:extLst>
              <a:ext uri="{FF2B5EF4-FFF2-40B4-BE49-F238E27FC236}">
                <a16:creationId xmlns:a16="http://schemas.microsoft.com/office/drawing/2014/main" id="{C841BF31-9992-4EEC-8A79-ED12E233CF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5785" y="3489744"/>
            <a:ext cx="2297150" cy="3368255"/>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to kill a mockingbird | wer die nachtigall stort">
            <a:extLst>
              <a:ext uri="{FF2B5EF4-FFF2-40B4-BE49-F238E27FC236}">
                <a16:creationId xmlns:a16="http://schemas.microsoft.com/office/drawing/2014/main" id="{0A094992-1085-497E-B4E4-C146F0EC31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489745"/>
            <a:ext cx="2463129" cy="3368255"/>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Matar a un ruisenor">
            <a:extLst>
              <a:ext uri="{FF2B5EF4-FFF2-40B4-BE49-F238E27FC236}">
                <a16:creationId xmlns:a16="http://schemas.microsoft.com/office/drawing/2014/main" id="{7DDEC266-6878-4C47-A6F7-4078B112B6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87086" y="3489743"/>
            <a:ext cx="2180946" cy="336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1108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t Does It Mean “To Kill a Mockingbird”?">
            <a:extLst>
              <a:ext uri="{FF2B5EF4-FFF2-40B4-BE49-F238E27FC236}">
                <a16:creationId xmlns:a16="http://schemas.microsoft.com/office/drawing/2014/main" id="{9E1D148D-96EF-45B9-8B99-2624D0D8C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926" y="0"/>
            <a:ext cx="90501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0575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descr="Atticus Finch Monument - Monroeville, AL">
            <a:extLst>
              <a:ext uri="{FF2B5EF4-FFF2-40B4-BE49-F238E27FC236}">
                <a16:creationId xmlns:a16="http://schemas.microsoft.com/office/drawing/2014/main" id="{2EA428FC-981A-44E8-BC07-D7987442BD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6731337" cy="673133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tticus Finch Monument at the Old Courthouse in Monroeville, AL -  RuralSWAlabama">
            <a:extLst>
              <a:ext uri="{FF2B5EF4-FFF2-40B4-BE49-F238E27FC236}">
                <a16:creationId xmlns:a16="http://schemas.microsoft.com/office/drawing/2014/main" id="{8D3F41C7-BB5E-42F0-A998-E0CB0919916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12452" y="0"/>
            <a:ext cx="6379548" cy="3971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7029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merican civil rights movement | Definition, Protests, Activists, &amp; Facts |  Britannica">
            <a:extLst>
              <a:ext uri="{FF2B5EF4-FFF2-40B4-BE49-F238E27FC236}">
                <a16:creationId xmlns:a16="http://schemas.microsoft.com/office/drawing/2014/main" id="{5D0428C7-E4E5-4E7E-A745-CD8960FDF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863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ivil Rights Movement: Timeline, Key Events &amp; Leaders - HISTORY">
            <a:extLst>
              <a:ext uri="{FF2B5EF4-FFF2-40B4-BE49-F238E27FC236}">
                <a16:creationId xmlns:a16="http://schemas.microsoft.com/office/drawing/2014/main" id="{1F7BA98D-CFFD-47AC-B530-A6A0A3064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49" y="0"/>
            <a:ext cx="7105651" cy="471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4479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o Set A Watchman : A Novel - Harper Lee">
            <a:extLst>
              <a:ext uri="{FF2B5EF4-FFF2-40B4-BE49-F238E27FC236}">
                <a16:creationId xmlns:a16="http://schemas.microsoft.com/office/drawing/2014/main" id="{4E1601B6-32FB-4D12-B179-F7CC79D39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575" y="20290"/>
            <a:ext cx="4465205" cy="6742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4724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63591 TO KILL A MOCKINGBIRD Decor Wall Print POSTER">
            <a:extLst>
              <a:ext uri="{FF2B5EF4-FFF2-40B4-BE49-F238E27FC236}">
                <a16:creationId xmlns:a16="http://schemas.microsoft.com/office/drawing/2014/main" id="{0E5DA069-5D19-4F88-8CEF-69910C7BB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1" y="60"/>
            <a:ext cx="9105978" cy="6857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8848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o Kill a Mockingbird (1962) Original French Grande Movie Poster - Original  Film Art - Vintage Movie Posters">
            <a:extLst>
              <a:ext uri="{FF2B5EF4-FFF2-40B4-BE49-F238E27FC236}">
                <a16:creationId xmlns:a16="http://schemas.microsoft.com/office/drawing/2014/main" id="{79D427EF-E849-44C5-B2FE-5FB6E2ACD9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e Making of To Kill a Mockingbird">
            <a:extLst>
              <a:ext uri="{FF2B5EF4-FFF2-40B4-BE49-F238E27FC236}">
                <a16:creationId xmlns:a16="http://schemas.microsoft.com/office/drawing/2014/main" id="{055BD151-C2DF-48B2-80A9-917F33D11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9475" y="0"/>
            <a:ext cx="49625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Pin by Argosy Book Shop on Foreign Movie Posters | To kill a mockingbird,  Movie posters, German movies">
            <a:extLst>
              <a:ext uri="{FF2B5EF4-FFF2-40B4-BE49-F238E27FC236}">
                <a16:creationId xmlns:a16="http://schemas.microsoft.com/office/drawing/2014/main" id="{E4490FD6-E6EB-42DB-B0DA-0E04C77D0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1221" y="1390650"/>
            <a:ext cx="3310533"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5597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Old Monroe County Courthouse at Monroeville, AL (home of To Kill A  Mockingbird) - RuralSWAlabama">
            <a:extLst>
              <a:ext uri="{FF2B5EF4-FFF2-40B4-BE49-F238E27FC236}">
                <a16:creationId xmlns:a16="http://schemas.microsoft.com/office/drawing/2014/main" id="{F6FE30DF-F289-45DC-A155-B417924C4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B4612E0A-5BE3-4CB1-B182-644484488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553" y="0"/>
            <a:ext cx="4494447"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936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966A61FE-B383-4491-962D-001BF8F49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100" y="22205"/>
            <a:ext cx="5676900" cy="202239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literary stamp | Postage stamp art, Don quixote, Postage stamps">
            <a:extLst>
              <a:ext uri="{FF2B5EF4-FFF2-40B4-BE49-F238E27FC236}">
                <a16:creationId xmlns:a16="http://schemas.microsoft.com/office/drawing/2014/main" id="{4CE8F854-A8BF-411F-9346-1AC02F3FC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02882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Stamp: Don Quixote and Windmills (Ecuador) (Publication of Don Quixote, 4th  Cent.) Mi:EC 2883,Sn:EC 1758a,Yt:EC 1891,Sg:EC 2833,WAD:EC080.05">
            <a:extLst>
              <a:ext uri="{FF2B5EF4-FFF2-40B4-BE49-F238E27FC236}">
                <a16:creationId xmlns:a16="http://schemas.microsoft.com/office/drawing/2014/main" id="{EC9029DD-9D23-474E-B8EF-555DBE86C3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2296" name="Picture 8" descr="Quijote stamps. - Stamp Community Forum | Stamp, Post stamp, Don quixote">
            <a:extLst>
              <a:ext uri="{FF2B5EF4-FFF2-40B4-BE49-F238E27FC236}">
                <a16:creationId xmlns:a16="http://schemas.microsoft.com/office/drawing/2014/main" id="{2416866B-6C5E-4BC7-885D-1ABE38E26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0405" y="3581401"/>
            <a:ext cx="2621595" cy="3254394"/>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Quijote Stamps. - Page 5 - Stamp Community Forum">
            <a:extLst>
              <a:ext uri="{FF2B5EF4-FFF2-40B4-BE49-F238E27FC236}">
                <a16:creationId xmlns:a16="http://schemas.microsoft.com/office/drawing/2014/main" id="{CF6BEEB4-3BBE-4169-A89A-55DA90089B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57412"/>
            <a:ext cx="3321381" cy="2557463"/>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pain Sahara Arts Famous Cervantes' Don Quixote in Lion Cage stamp 1958 MNH  | eBay">
            <a:extLst>
              <a:ext uri="{FF2B5EF4-FFF2-40B4-BE49-F238E27FC236}">
                <a16:creationId xmlns:a16="http://schemas.microsoft.com/office/drawing/2014/main" id="{DC4215B9-055B-467F-A4FD-C9EF2F5346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857750"/>
            <a:ext cx="28575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EQUATORIAL GUINEA - CIRCA 1975 A Stamp Printed In Equatorial.. Stock Photo,  Picture And Royalty Free Image. Image 17465598.">
            <a:extLst>
              <a:ext uri="{FF2B5EF4-FFF2-40B4-BE49-F238E27FC236}">
                <a16:creationId xmlns:a16="http://schemas.microsoft.com/office/drawing/2014/main" id="{5990965E-15BB-4B3D-AC20-EEE7B42D79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5701" y="2157412"/>
            <a:ext cx="2239963" cy="3111460"/>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Mills on stamps — Мельницы на марках">
            <a:extLst>
              <a:ext uri="{FF2B5EF4-FFF2-40B4-BE49-F238E27FC236}">
                <a16:creationId xmlns:a16="http://schemas.microsoft.com/office/drawing/2014/main" id="{00292570-A79C-43C2-9D36-A1B46EB6A3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2358" y="44410"/>
            <a:ext cx="2986042" cy="2006620"/>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descr="Miguel De Cervantes Stamp Stock Photo - Download Image Now - iStock">
            <a:extLst>
              <a:ext uri="{FF2B5EF4-FFF2-40B4-BE49-F238E27FC236}">
                <a16:creationId xmlns:a16="http://schemas.microsoft.com/office/drawing/2014/main" id="{22F0E9EE-0326-46A9-AF52-7D77220103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5650" y="4843462"/>
            <a:ext cx="1507794" cy="2051449"/>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descr="Quijote Stamps. - Page 5 - Stamp Community Forum">
            <a:extLst>
              <a:ext uri="{FF2B5EF4-FFF2-40B4-BE49-F238E27FC236}">
                <a16:creationId xmlns:a16="http://schemas.microsoft.com/office/drawing/2014/main" id="{463DC6FC-115E-4A73-8A36-45FBCDFCF6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39615" y="2157412"/>
            <a:ext cx="3367852" cy="2557462"/>
          </a:xfrm>
          <a:prstGeom prst="rect">
            <a:avLst/>
          </a:prstGeom>
          <a:noFill/>
          <a:extLst>
            <a:ext uri="{909E8E84-426E-40DD-AFC4-6F175D3DCCD1}">
              <a14:hiddenFill xmlns:a14="http://schemas.microsoft.com/office/drawing/2010/main">
                <a:solidFill>
                  <a:srgbClr val="FFFFFF"/>
                </a:solidFill>
              </a14:hiddenFill>
            </a:ext>
          </a:extLst>
        </p:spPr>
      </p:pic>
      <p:pic>
        <p:nvPicPr>
          <p:cNvPr id="12310" name="Picture 22" descr="Quijote Stamps. - Page 4 - Stamp Community Forum">
            <a:extLst>
              <a:ext uri="{FF2B5EF4-FFF2-40B4-BE49-F238E27FC236}">
                <a16:creationId xmlns:a16="http://schemas.microsoft.com/office/drawing/2014/main" id="{5F2FD627-96C4-4EF9-A0A6-570819FFEE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78273" y="4860290"/>
            <a:ext cx="1336827" cy="203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9246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arry Potter - Wikipedia">
            <a:extLst>
              <a:ext uri="{FF2B5EF4-FFF2-40B4-BE49-F238E27FC236}">
                <a16:creationId xmlns:a16="http://schemas.microsoft.com/office/drawing/2014/main" id="{77F56DE2-C3AC-4C09-93BA-DAF77694A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2013" y="1157288"/>
            <a:ext cx="7124299" cy="24241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52C8CBF-E5C1-462F-96F5-6D5138E83ADD}"/>
              </a:ext>
            </a:extLst>
          </p:cNvPr>
          <p:cNvPicPr>
            <a:picLocks noChangeAspect="1"/>
          </p:cNvPicPr>
          <p:nvPr/>
        </p:nvPicPr>
        <p:blipFill>
          <a:blip r:embed="rId3"/>
          <a:stretch>
            <a:fillRect/>
          </a:stretch>
        </p:blipFill>
        <p:spPr>
          <a:xfrm>
            <a:off x="0" y="0"/>
            <a:ext cx="4456726" cy="6858000"/>
          </a:xfrm>
          <a:prstGeom prst="rect">
            <a:avLst/>
          </a:prstGeom>
        </p:spPr>
      </p:pic>
    </p:spTree>
    <p:extLst>
      <p:ext uri="{BB962C8B-B14F-4D97-AF65-F5344CB8AC3E}">
        <p14:creationId xmlns:p14="http://schemas.microsoft.com/office/powerpoint/2010/main" val="31958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arry Potter Complete Book Set 1-7 ">
            <a:extLst>
              <a:ext uri="{FF2B5EF4-FFF2-40B4-BE49-F238E27FC236}">
                <a16:creationId xmlns:a16="http://schemas.microsoft.com/office/drawing/2014/main" id="{A28330E0-4C43-418F-BDD9-F470B9B14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7144"/>
            <a:ext cx="9134475" cy="685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2939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arry Potter (film series) | Harry Potter Wiki | Fandom">
            <a:extLst>
              <a:ext uri="{FF2B5EF4-FFF2-40B4-BE49-F238E27FC236}">
                <a16:creationId xmlns:a16="http://schemas.microsoft.com/office/drawing/2014/main" id="{7D5322EE-47EA-4791-A92C-2B664A7A8D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563320"/>
            <a:ext cx="8077200" cy="5677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89486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arry Potter' author J.K Rowling says fully recovered from likely  coronavirus - Times of India">
            <a:extLst>
              <a:ext uri="{FF2B5EF4-FFF2-40B4-BE49-F238E27FC236}">
                <a16:creationId xmlns:a16="http://schemas.microsoft.com/office/drawing/2014/main" id="{468BA236-904C-4DB0-B965-3CE0BA650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7865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al-life Quidditch: No flying, but lots of strategy, tackling and  athleticism - Chicago Tribune">
            <a:extLst>
              <a:ext uri="{FF2B5EF4-FFF2-40B4-BE49-F238E27FC236}">
                <a16:creationId xmlns:a16="http://schemas.microsoft.com/office/drawing/2014/main" id="{8B39C32B-1231-4085-A9A9-7AE93F7F3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6684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24" name="Picture 8" descr="What to Read After Harry Potter">
            <a:extLst>
              <a:ext uri="{FF2B5EF4-FFF2-40B4-BE49-F238E27FC236}">
                <a16:creationId xmlns:a16="http://schemas.microsoft.com/office/drawing/2014/main" id="{38DA660C-1F48-4725-B82D-96E1FAC8A3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993" r="1" b="1"/>
          <a:stretch/>
        </p:blipFill>
        <p:spPr bwMode="auto">
          <a:xfrm>
            <a:off x="208264" y="381267"/>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arry Potter fandom">
            <a:extLst>
              <a:ext uri="{FF2B5EF4-FFF2-40B4-BE49-F238E27FC236}">
                <a16:creationId xmlns:a16="http://schemas.microsoft.com/office/drawing/2014/main" id="{AC5F8FE6-2519-49F1-BA95-169FB9C6BA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94" b="-3"/>
          <a:stretch/>
        </p:blipFill>
        <p:spPr bwMode="auto">
          <a:xfrm>
            <a:off x="6204898" y="38126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pparently Harry Potter fans make better partners | Marie Claire">
            <a:extLst>
              <a:ext uri="{FF2B5EF4-FFF2-40B4-BE49-F238E27FC236}">
                <a16:creationId xmlns:a16="http://schemas.microsoft.com/office/drawing/2014/main" id="{5C795E47-1497-486A-A2EA-A65A3B346D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4543"/>
          <a:stretch/>
        </p:blipFill>
        <p:spPr bwMode="auto">
          <a:xfrm>
            <a:off x="208264" y="3720408"/>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arry Potter Is An Inspiring Parable About #Resisting Gun Control">
            <a:extLst>
              <a:ext uri="{FF2B5EF4-FFF2-40B4-BE49-F238E27FC236}">
                <a16:creationId xmlns:a16="http://schemas.microsoft.com/office/drawing/2014/main" id="{12B537AD-5A69-4FCA-A46C-C759D714F1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627" r="2" b="13876"/>
          <a:stretch/>
        </p:blipFill>
        <p:spPr bwMode="auto">
          <a:xfrm>
            <a:off x="6204897" y="3720408"/>
            <a:ext cx="5797883" cy="278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5249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619018A7-935A-4C62-91D2-0D38EC1B0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3775" y="6368"/>
            <a:ext cx="5124450" cy="6851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5100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ondon Travel Guide for First-Time Visitors | Kessler Ramirez Art &amp; Travel  | Harry potter kings cross, Harry potter london, Harry potter platform">
            <a:extLst>
              <a:ext uri="{FF2B5EF4-FFF2-40B4-BE49-F238E27FC236}">
                <a16:creationId xmlns:a16="http://schemas.microsoft.com/office/drawing/2014/main" id="{3B6DAE07-7F23-4D86-ACC5-2EECD22F0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838" y="0"/>
            <a:ext cx="51403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0566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ride and Prejudice (Illustrated) (Top Five Classics Book 10) - Kindle  edition by Austen, Jane, Top Five Books, Brock, Charles E., Brock, Henry  M.. Literature &amp; Fiction Kindle eBooks @ Amazon.com.">
            <a:extLst>
              <a:ext uri="{FF2B5EF4-FFF2-40B4-BE49-F238E27FC236}">
                <a16:creationId xmlns:a16="http://schemas.microsoft.com/office/drawing/2014/main" id="{F896FFAE-AA5A-473A-8BE6-C85E93E1B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0"/>
            <a:ext cx="45674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Emma by Jane Austen: 9780307386847 | PenguinRandomHouse.com: Books">
            <a:extLst>
              <a:ext uri="{FF2B5EF4-FFF2-40B4-BE49-F238E27FC236}">
                <a16:creationId xmlns:a16="http://schemas.microsoft.com/office/drawing/2014/main" id="{CAD63FE2-58D8-4EEE-9CD3-51476D63E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146" y="1"/>
            <a:ext cx="445007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4439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ristram Shandy">
            <a:extLst>
              <a:ext uri="{FF2B5EF4-FFF2-40B4-BE49-F238E27FC236}">
                <a16:creationId xmlns:a16="http://schemas.microsoft.com/office/drawing/2014/main" id="{3ADFA63D-7D3C-45DA-92CC-B7AA263AB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31411" cy="331737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64A8D6DE-9EB5-48F2-B5CB-227DFAF1F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152" y="-1"/>
            <a:ext cx="2153965" cy="331737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Beloved By Toni Morrison">
            <a:extLst>
              <a:ext uri="{FF2B5EF4-FFF2-40B4-BE49-F238E27FC236}">
                <a16:creationId xmlns:a16="http://schemas.microsoft.com/office/drawing/2014/main" id="{910A8453-98BC-48C1-9AEA-F4BFC21A2B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5406" y="-2"/>
            <a:ext cx="2169561" cy="331737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Nineteen Eighty-Four : Penguin Essentials - George Orwell">
            <a:extLst>
              <a:ext uri="{FF2B5EF4-FFF2-40B4-BE49-F238E27FC236}">
                <a16:creationId xmlns:a16="http://schemas.microsoft.com/office/drawing/2014/main" id="{B776DDDD-D769-4ACD-8DCC-BCB3FD2FE1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256" y="0"/>
            <a:ext cx="2039367" cy="331737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Black Beauty by Anna Sewell - Free at Loyal Books">
            <a:extLst>
              <a:ext uri="{FF2B5EF4-FFF2-40B4-BE49-F238E27FC236}">
                <a16:creationId xmlns:a16="http://schemas.microsoft.com/office/drawing/2014/main" id="{252E4122-4C2B-4245-8506-66FDC18D2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9067" y="3472240"/>
            <a:ext cx="2279743" cy="3404811"/>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Go Ask Alice - Anonymous">
            <a:extLst>
              <a:ext uri="{FF2B5EF4-FFF2-40B4-BE49-F238E27FC236}">
                <a16:creationId xmlns:a16="http://schemas.microsoft.com/office/drawing/2014/main" id="{1FD9DA1E-63ED-425D-BF07-D0A99AF251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6572" y="3497087"/>
            <a:ext cx="2204325" cy="3379965"/>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a:extLst>
              <a:ext uri="{FF2B5EF4-FFF2-40B4-BE49-F238E27FC236}">
                <a16:creationId xmlns:a16="http://schemas.microsoft.com/office/drawing/2014/main" id="{D7E1E3CA-02A7-4DE4-BF5C-9445761ACB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7152" y="3497087"/>
            <a:ext cx="2153965" cy="3379964"/>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Les Misérables eBook: Victor Hugo: Amazon.com.au: Kindle Store">
            <a:extLst>
              <a:ext uri="{FF2B5EF4-FFF2-40B4-BE49-F238E27FC236}">
                <a16:creationId xmlns:a16="http://schemas.microsoft.com/office/drawing/2014/main" id="{B703C3B8-1D6D-441B-BD61-EE23075960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453189"/>
            <a:ext cx="2131411" cy="3404810"/>
          </a:xfrm>
          <a:prstGeom prst="rect">
            <a:avLst/>
          </a:prstGeom>
          <a:noFill/>
          <a:extLst>
            <a:ext uri="{909E8E84-426E-40DD-AFC4-6F175D3DCCD1}">
              <a14:hiddenFill xmlns:a14="http://schemas.microsoft.com/office/drawing/2010/main">
                <a:solidFill>
                  <a:srgbClr val="FFFFFF"/>
                </a:solidFill>
              </a14:hiddenFill>
            </a:ext>
          </a:extLst>
        </p:spPr>
      </p:pic>
      <p:pic>
        <p:nvPicPr>
          <p:cNvPr id="14354" name="Picture 18" descr="The Women's Room by Marilyn French">
            <a:extLst>
              <a:ext uri="{FF2B5EF4-FFF2-40B4-BE49-F238E27FC236}">
                <a16:creationId xmlns:a16="http://schemas.microsoft.com/office/drawing/2014/main" id="{1C8F246E-3B6D-4BCD-A881-99A7F78C5E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26980" y="0"/>
            <a:ext cx="2165020" cy="3317370"/>
          </a:xfrm>
          <a:prstGeom prst="rect">
            <a:avLst/>
          </a:prstGeom>
          <a:noFill/>
          <a:extLst>
            <a:ext uri="{909E8E84-426E-40DD-AFC4-6F175D3DCCD1}">
              <a14:hiddenFill xmlns:a14="http://schemas.microsoft.com/office/drawing/2010/main">
                <a:solidFill>
                  <a:srgbClr val="FFFFFF"/>
                </a:solidFill>
              </a14:hiddenFill>
            </a:ext>
          </a:extLst>
        </p:spPr>
      </p:pic>
      <p:pic>
        <p:nvPicPr>
          <p:cNvPr id="14356" name="Picture 20" descr="Jane Eyre : Faber Classics : Faber Young Adult Classics - Charlotte Bronte">
            <a:extLst>
              <a:ext uri="{FF2B5EF4-FFF2-40B4-BE49-F238E27FC236}">
                <a16:creationId xmlns:a16="http://schemas.microsoft.com/office/drawing/2014/main" id="{06EFA00B-1AC4-47B3-A468-6AA3FA6B80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26980" y="3480380"/>
            <a:ext cx="2171094" cy="3365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500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nsignor Quixote : Penguin Classics - Graham Greene">
            <a:extLst>
              <a:ext uri="{FF2B5EF4-FFF2-40B4-BE49-F238E27FC236}">
                <a16:creationId xmlns:a16="http://schemas.microsoft.com/office/drawing/2014/main" id="{F2F9C5C7-9F58-459A-9405-6E1F1E19E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74" y="0"/>
            <a:ext cx="447260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1156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99B0B8-CF23-44B5-96A2-98BF5B84F09D}"/>
              </a:ext>
            </a:extLst>
          </p:cNvPr>
          <p:cNvSpPr txBox="1">
            <a:spLocks noChangeArrowheads="1"/>
          </p:cNvSpPr>
          <p:nvPr/>
        </p:nvSpPr>
        <p:spPr>
          <a:xfrm>
            <a:off x="162857" y="58738"/>
            <a:ext cx="11845925" cy="12827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AU" altLang="en-US" sz="3200" dirty="0">
                <a:latin typeface="+mn-lt"/>
              </a:rPr>
              <a:t>Thank you for joining me, I hope you enjoyed this presentation.</a:t>
            </a:r>
            <a:endParaRPr lang="en-US" altLang="en-US" sz="2400" dirty="0">
              <a:latin typeface="+mn-lt"/>
            </a:endParaRPr>
          </a:p>
        </p:txBody>
      </p:sp>
      <p:sp>
        <p:nvSpPr>
          <p:cNvPr id="4" name="Rectangle 2">
            <a:extLst>
              <a:ext uri="{FF2B5EF4-FFF2-40B4-BE49-F238E27FC236}">
                <a16:creationId xmlns:a16="http://schemas.microsoft.com/office/drawing/2014/main" id="{EDF69CFC-9B43-494F-9866-0767966BF3D4}"/>
              </a:ext>
            </a:extLst>
          </p:cNvPr>
          <p:cNvSpPr txBox="1">
            <a:spLocks noChangeArrowheads="1"/>
          </p:cNvSpPr>
          <p:nvPr/>
        </p:nvSpPr>
        <p:spPr>
          <a:xfrm>
            <a:off x="234295" y="1412875"/>
            <a:ext cx="11845925" cy="252095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10000"/>
              </a:lnSpc>
              <a:spcAft>
                <a:spcPts val="0"/>
              </a:spcAft>
              <a:defRPr/>
            </a:pPr>
            <a:r>
              <a:rPr lang="en-AU" altLang="en-US" sz="2400" dirty="0">
                <a:latin typeface="+mn-lt"/>
              </a:rPr>
              <a:t>Please sign up for my FREE literary monthly newsletter,</a:t>
            </a:r>
          </a:p>
          <a:p>
            <a:pPr fontAlgn="auto">
              <a:lnSpc>
                <a:spcPct val="110000"/>
              </a:lnSpc>
              <a:spcAft>
                <a:spcPts val="0"/>
              </a:spcAft>
              <a:defRPr/>
            </a:pPr>
            <a:r>
              <a:rPr lang="en-AU" altLang="en-US" sz="2400" dirty="0">
                <a:latin typeface="+mn-lt"/>
              </a:rPr>
              <a:t>Notes from a Book Addict</a:t>
            </a:r>
            <a:br>
              <a:rPr lang="en-AU" altLang="en-US" sz="2400" dirty="0">
                <a:latin typeface="+mn-lt"/>
              </a:rPr>
            </a:br>
            <a:r>
              <a:rPr lang="en-AU" altLang="en-US" sz="2400" dirty="0">
                <a:latin typeface="+mn-lt"/>
                <a:hlinkClick r:id="rId2"/>
              </a:rPr>
              <a:t>https://susannahfullerton.com.au/newsletter/</a:t>
            </a:r>
            <a:r>
              <a:rPr lang="en-AU" altLang="en-US" sz="2400" dirty="0">
                <a:latin typeface="+mn-lt"/>
              </a:rPr>
              <a:t> </a:t>
            </a:r>
          </a:p>
          <a:p>
            <a:pPr fontAlgn="auto">
              <a:lnSpc>
                <a:spcPct val="110000"/>
              </a:lnSpc>
              <a:spcAft>
                <a:spcPts val="0"/>
              </a:spcAft>
              <a:defRPr/>
            </a:pPr>
            <a:r>
              <a:rPr lang="en-AU" altLang="en-US" sz="2400" dirty="0">
                <a:latin typeface="+mn-lt"/>
              </a:rPr>
              <a:t>Or subscribe on YouTube for FREE literary talks</a:t>
            </a:r>
          </a:p>
          <a:p>
            <a:pPr fontAlgn="auto">
              <a:lnSpc>
                <a:spcPct val="110000"/>
              </a:lnSpc>
              <a:spcAft>
                <a:spcPts val="0"/>
              </a:spcAft>
              <a:defRPr/>
            </a:pPr>
            <a:r>
              <a:rPr lang="en-AU" altLang="en-US" sz="2400" dirty="0">
                <a:latin typeface="+mn-lt"/>
                <a:hlinkClick r:id="rId3"/>
              </a:rPr>
              <a:t>https://www.youtube.com/c/SusannahFullertonBookAddict</a:t>
            </a:r>
            <a:r>
              <a:rPr lang="en-AU" altLang="en-US" sz="2400" dirty="0">
                <a:latin typeface="+mn-lt"/>
              </a:rPr>
              <a:t> </a:t>
            </a:r>
          </a:p>
          <a:p>
            <a:pPr fontAlgn="auto">
              <a:lnSpc>
                <a:spcPct val="110000"/>
              </a:lnSpc>
              <a:spcAft>
                <a:spcPts val="0"/>
              </a:spcAft>
              <a:defRPr/>
            </a:pPr>
            <a:endParaRPr lang="en-US" altLang="en-US" sz="2000" dirty="0">
              <a:latin typeface="+mn-lt"/>
            </a:endParaRPr>
          </a:p>
        </p:txBody>
      </p:sp>
      <p:grpSp>
        <p:nvGrpSpPr>
          <p:cNvPr id="5" name="Group 7">
            <a:extLst>
              <a:ext uri="{FF2B5EF4-FFF2-40B4-BE49-F238E27FC236}">
                <a16:creationId xmlns:a16="http://schemas.microsoft.com/office/drawing/2014/main" id="{88561F44-811B-4BD9-8FCD-DEA64042F3D3}"/>
              </a:ext>
            </a:extLst>
          </p:cNvPr>
          <p:cNvGrpSpPr>
            <a:grpSpLocks/>
          </p:cNvGrpSpPr>
          <p:nvPr/>
        </p:nvGrpSpPr>
        <p:grpSpPr bwMode="auto">
          <a:xfrm>
            <a:off x="3058196" y="3933825"/>
            <a:ext cx="2347912" cy="2574925"/>
            <a:chOff x="335360" y="3851756"/>
            <a:chExt cx="2348880" cy="2574196"/>
          </a:xfrm>
        </p:grpSpPr>
        <p:pic>
          <p:nvPicPr>
            <p:cNvPr id="6" name="Picture 5" descr="Qr code&#10;&#10;Description automatically generated">
              <a:extLst>
                <a:ext uri="{FF2B5EF4-FFF2-40B4-BE49-F238E27FC236}">
                  <a16:creationId xmlns:a16="http://schemas.microsoft.com/office/drawing/2014/main" id="{F09C9B19-FD4F-4772-B981-470D284FB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60" y="4077072"/>
              <a:ext cx="2348880" cy="234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4C97CC2-C32C-4A8C-B3DE-FFCEA316ADC2}"/>
                </a:ext>
              </a:extLst>
            </p:cNvPr>
            <p:cNvSpPr txBox="1">
              <a:spLocks noChangeArrowheads="1"/>
            </p:cNvSpPr>
            <p:nvPr/>
          </p:nvSpPr>
          <p:spPr bwMode="auto">
            <a:xfrm>
              <a:off x="1032105" y="3851756"/>
              <a:ext cx="955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a:t>scan me</a:t>
              </a:r>
            </a:p>
          </p:txBody>
        </p:sp>
      </p:grpSp>
      <p:pic>
        <p:nvPicPr>
          <p:cNvPr id="13" name="Picture 12" descr="A picture containing person, clothing, posing, dress&#10;&#10;Description automatically generated">
            <a:extLst>
              <a:ext uri="{FF2B5EF4-FFF2-40B4-BE49-F238E27FC236}">
                <a16:creationId xmlns:a16="http://schemas.microsoft.com/office/drawing/2014/main" id="{76E6A6BD-6916-4EB7-A59B-89592098E7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8831" y="2558715"/>
            <a:ext cx="3100056" cy="4036530"/>
          </a:xfrm>
          <a:prstGeom prst="rect">
            <a:avLst/>
          </a:prstGeom>
        </p:spPr>
      </p:pic>
    </p:spTree>
    <p:extLst>
      <p:ext uri="{BB962C8B-B14F-4D97-AF65-F5344CB8AC3E}">
        <p14:creationId xmlns:p14="http://schemas.microsoft.com/office/powerpoint/2010/main" val="1927689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A846688-2EE7-4458-BCEC-E95C465D2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175" y="0"/>
            <a:ext cx="4564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743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on Quixote's Windmills - Anything But Paella">
            <a:extLst>
              <a:ext uri="{FF2B5EF4-FFF2-40B4-BE49-F238E27FC236}">
                <a16:creationId xmlns:a16="http://schemas.microsoft.com/office/drawing/2014/main" id="{019F692B-46A0-4373-821A-4E7EA405B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975" y="0"/>
            <a:ext cx="10558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158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0886CB7-7BCF-4769-A561-673131705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4725" y="0"/>
            <a:ext cx="51609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132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on Quichotte (Opera Australia)">
            <a:extLst>
              <a:ext uri="{FF2B5EF4-FFF2-40B4-BE49-F238E27FC236}">
                <a16:creationId xmlns:a16="http://schemas.microsoft.com/office/drawing/2014/main" id="{276DA7B2-E533-49D5-9126-CC119F24A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856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on Quixote (ballet) - Wikipedia">
            <a:extLst>
              <a:ext uri="{FF2B5EF4-FFF2-40B4-BE49-F238E27FC236}">
                <a16:creationId xmlns:a16="http://schemas.microsoft.com/office/drawing/2014/main" id="{BCE492DA-4F43-4AD0-9F6E-94A6E6BA2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625" y="0"/>
            <a:ext cx="5745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661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view: 'The Man Who Killed Don Quixote' Brings Him Back to Life - The New  York Times">
            <a:extLst>
              <a:ext uri="{FF2B5EF4-FFF2-40B4-BE49-F238E27FC236}">
                <a16:creationId xmlns:a16="http://schemas.microsoft.com/office/drawing/2014/main" id="{1EA38108-B06A-41A1-982B-FD7A54621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0"/>
            <a:ext cx="10290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237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100F9-2C8E-471F-AEBD-521AE280F526}"/>
              </a:ext>
            </a:extLst>
          </p:cNvPr>
          <p:cNvSpPr>
            <a:spLocks noGrp="1"/>
          </p:cNvSpPr>
          <p:nvPr>
            <p:ph type="title"/>
          </p:nvPr>
        </p:nvSpPr>
        <p:spPr>
          <a:xfrm>
            <a:off x="838200" y="5532437"/>
            <a:ext cx="10515600" cy="1325563"/>
          </a:xfrm>
        </p:spPr>
        <p:txBody>
          <a:bodyPr/>
          <a:lstStyle/>
          <a:p>
            <a:r>
              <a:rPr lang="en-AU" dirty="0"/>
              <a:t>           Miguel de Cervantes (1547 – 1616)</a:t>
            </a:r>
          </a:p>
        </p:txBody>
      </p:sp>
      <p:pic>
        <p:nvPicPr>
          <p:cNvPr id="1026" name="Picture 2" descr="The well-known portrait, supposedly by Juan de Jáuregui, mentioned in the prologue of the Exemplary Novels. It has not been authenticated, and the names of Cervantes and Jáuregui on it were added centuries after it was painted. No authenticated image of Cervantes exists, and the Jáuregui painting is lost.[a][2][3]">
            <a:extLst>
              <a:ext uri="{FF2B5EF4-FFF2-40B4-BE49-F238E27FC236}">
                <a16:creationId xmlns:a16="http://schemas.microsoft.com/office/drawing/2014/main" id="{1926DEA1-DEC2-499F-A56C-DD237CB64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824" y="0"/>
            <a:ext cx="4324351" cy="568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214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DE58DC6-B44F-4225-A871-59E7350FD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423988"/>
            <a:ext cx="5715000"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638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ming soon: a Donki in the supermarket | Honolulu Star-Advertiser">
            <a:extLst>
              <a:ext uri="{FF2B5EF4-FFF2-40B4-BE49-F238E27FC236}">
                <a16:creationId xmlns:a16="http://schemas.microsoft.com/office/drawing/2014/main" id="{0D45C531-53B4-4B35-BEA7-F4EDFD82A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158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uide to the classics: Don Quixote, the world's first modern novel – and  one of the best">
            <a:extLst>
              <a:ext uri="{FF2B5EF4-FFF2-40B4-BE49-F238E27FC236}">
                <a16:creationId xmlns:a16="http://schemas.microsoft.com/office/drawing/2014/main" id="{44D9250B-BAE7-4972-A3D7-F0A4CC7DC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225" y="0"/>
            <a:ext cx="5543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989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1719F1C-8758-44A1-937D-6B21631BC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225" y="46330"/>
            <a:ext cx="7829550" cy="676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140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aniel Defoe - Wikipedia">
            <a:extLst>
              <a:ext uri="{FF2B5EF4-FFF2-40B4-BE49-F238E27FC236}">
                <a16:creationId xmlns:a16="http://schemas.microsoft.com/office/drawing/2014/main" id="{9C8C4BCA-1D57-4266-923A-B9A5151C5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388" y="0"/>
            <a:ext cx="5737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15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 many afterlives of Robinson Crusoe">
            <a:extLst>
              <a:ext uri="{FF2B5EF4-FFF2-40B4-BE49-F238E27FC236}">
                <a16:creationId xmlns:a16="http://schemas.microsoft.com/office/drawing/2014/main" id="{22B9EE1D-04F6-44B9-94DF-EF91EFA228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4575" y="0"/>
            <a:ext cx="5022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860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013451-5AE4-4AE9-8212-9CCDA995E7E7}"/>
              </a:ext>
            </a:extLst>
          </p:cNvPr>
          <p:cNvSpPr txBox="1"/>
          <p:nvPr/>
        </p:nvSpPr>
        <p:spPr>
          <a:xfrm>
            <a:off x="2238375" y="1047751"/>
            <a:ext cx="6905625" cy="5262979"/>
          </a:xfrm>
          <a:prstGeom prst="rect">
            <a:avLst/>
          </a:prstGeom>
          <a:noFill/>
        </p:spPr>
        <p:txBody>
          <a:bodyPr wrap="square">
            <a:spAutoFit/>
          </a:bodyPr>
          <a:lstStyle/>
          <a:p>
            <a:r>
              <a:rPr lang="en-GB" sz="2800" b="0" i="1" dirty="0">
                <a:solidFill>
                  <a:srgbClr val="666666"/>
                </a:solidFill>
                <a:effectLst/>
                <a:latin typeface="Verdana" panose="020B0604030504040204" pitchFamily="34" charset="0"/>
              </a:rPr>
              <a:t>The Life and Strange Surprizing Adventures of Robinson Crusoe, of York, Mariner: Who lived Eight and Twenty Years, all alone in an un‐inhabited Island on the Coast of America, near the Mouth of the Great River of </a:t>
            </a:r>
            <a:r>
              <a:rPr lang="en-GB" sz="2800" b="0" i="1" dirty="0" err="1">
                <a:solidFill>
                  <a:srgbClr val="666666"/>
                </a:solidFill>
                <a:effectLst/>
                <a:latin typeface="Verdana" panose="020B0604030504040204" pitchFamily="34" charset="0"/>
              </a:rPr>
              <a:t>Oroonoque</a:t>
            </a:r>
            <a:r>
              <a:rPr lang="en-GB" sz="2800" b="0" i="1" dirty="0">
                <a:solidFill>
                  <a:srgbClr val="666666"/>
                </a:solidFill>
                <a:effectLst/>
                <a:latin typeface="Verdana" panose="020B0604030504040204" pitchFamily="34" charset="0"/>
              </a:rPr>
              <a:t>; Having been cast on Shore by Shipwreck, wherein all the Men perished but himself. With An Account how he was at last as strangely delivered by Pirates.</a:t>
            </a:r>
            <a:endParaRPr lang="en-AU" sz="2800" dirty="0"/>
          </a:p>
        </p:txBody>
      </p:sp>
    </p:spTree>
    <p:extLst>
      <p:ext uri="{BB962C8B-B14F-4D97-AF65-F5344CB8AC3E}">
        <p14:creationId xmlns:p14="http://schemas.microsoft.com/office/powerpoint/2010/main" val="4025343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25E225-946B-452B-A6C1-80DE68C37080}"/>
              </a:ext>
            </a:extLst>
          </p:cNvPr>
          <p:cNvPicPr>
            <a:picLocks noChangeAspect="1"/>
          </p:cNvPicPr>
          <p:nvPr/>
        </p:nvPicPr>
        <p:blipFill>
          <a:blip r:embed="rId2"/>
          <a:stretch>
            <a:fillRect/>
          </a:stretch>
        </p:blipFill>
        <p:spPr>
          <a:xfrm>
            <a:off x="3612706" y="0"/>
            <a:ext cx="4966588" cy="6858000"/>
          </a:xfrm>
          <a:prstGeom prst="rect">
            <a:avLst/>
          </a:prstGeom>
        </p:spPr>
      </p:pic>
    </p:spTree>
    <p:extLst>
      <p:ext uri="{BB962C8B-B14F-4D97-AF65-F5344CB8AC3E}">
        <p14:creationId xmlns:p14="http://schemas.microsoft.com/office/powerpoint/2010/main" val="3919068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D7BCFEA-A022-4589-ABE7-ACED88AA0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81250" cy="316259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8E947FE-0E0F-4DA4-8919-16D5F90C3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552" y="21095"/>
            <a:ext cx="2381250" cy="316259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iss Robin Crusoe (1954) - IMDb">
            <a:extLst>
              <a:ext uri="{FF2B5EF4-FFF2-40B4-BE49-F238E27FC236}">
                <a16:creationId xmlns:a16="http://schemas.microsoft.com/office/drawing/2014/main" id="{2EAD8988-6087-4AB3-B348-437E31865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234" y="-4566"/>
            <a:ext cx="217053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an Friday (1975) - IMDb">
            <a:extLst>
              <a:ext uri="{FF2B5EF4-FFF2-40B4-BE49-F238E27FC236}">
                <a16:creationId xmlns:a16="http://schemas.microsoft.com/office/drawing/2014/main" id="{BD6D01B2-2FB4-4433-A2C3-E20E63DF1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6354" y="-17122"/>
            <a:ext cx="2208436" cy="331265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Lt. Robin Crusoe, U.S.N. by William Johnston">
            <a:extLst>
              <a:ext uri="{FF2B5EF4-FFF2-40B4-BE49-F238E27FC236}">
                <a16:creationId xmlns:a16="http://schemas.microsoft.com/office/drawing/2014/main" id="{8AC30F29-1B90-4D8D-88BD-0F4BB3B6B0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9375" y="21095"/>
            <a:ext cx="1952625" cy="323622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Robinson Crusoe (1997) - IMDb">
            <a:extLst>
              <a:ext uri="{FF2B5EF4-FFF2-40B4-BE49-F238E27FC236}">
                <a16:creationId xmlns:a16="http://schemas.microsoft.com/office/drawing/2014/main" id="{029AF408-AEC6-450B-8A8C-D115CA5DC3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29000"/>
            <a:ext cx="18002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Best Movies Like Robinson Crusoe | BestSimilar">
            <a:extLst>
              <a:ext uri="{FF2B5EF4-FFF2-40B4-BE49-F238E27FC236}">
                <a16:creationId xmlns:a16="http://schemas.microsoft.com/office/drawing/2014/main" id="{49B72A69-DAA6-4852-9DC5-281028879B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4740" y="3429000"/>
            <a:ext cx="232212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Crusoe (1988) - IMDb">
            <a:extLst>
              <a:ext uri="{FF2B5EF4-FFF2-40B4-BE49-F238E27FC236}">
                <a16:creationId xmlns:a16="http://schemas.microsoft.com/office/drawing/2014/main" id="{E8E50FE3-070F-4367-B90E-38C57D8FDA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3630" y="3407903"/>
            <a:ext cx="1800226" cy="3429002"/>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Amazon.com: Douglas Fairbanks - Mr. Robinson Crusoe: Douglas Fairbanks,  William Farnum, Earle Browne, Maria Alba, A. Edward Sutherland, Douglas  Fairbanks: Movies &amp; TV">
            <a:extLst>
              <a:ext uri="{FF2B5EF4-FFF2-40B4-BE49-F238E27FC236}">
                <a16:creationId xmlns:a16="http://schemas.microsoft.com/office/drawing/2014/main" id="{1487FCDC-460B-4804-8920-09689E9E37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98371" y="3383930"/>
            <a:ext cx="2451366" cy="3474070"/>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10 Robinson Crusoe Hits Hollywood ideas | robinson crusoe, robinson, movie  posters">
            <a:extLst>
              <a:ext uri="{FF2B5EF4-FFF2-40B4-BE49-F238E27FC236}">
                <a16:creationId xmlns:a16="http://schemas.microsoft.com/office/drawing/2014/main" id="{BDAA0EAB-C027-4F8A-9D0F-180FE31D38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7124" y="3312655"/>
            <a:ext cx="2289131"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89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9CA0F9-A71B-433C-A5CB-62D1CF599444}"/>
              </a:ext>
            </a:extLst>
          </p:cNvPr>
          <p:cNvPicPr>
            <a:picLocks noChangeAspect="1"/>
          </p:cNvPicPr>
          <p:nvPr/>
        </p:nvPicPr>
        <p:blipFill>
          <a:blip r:embed="rId2"/>
          <a:stretch>
            <a:fillRect/>
          </a:stretch>
        </p:blipFill>
        <p:spPr>
          <a:xfrm>
            <a:off x="3740426" y="0"/>
            <a:ext cx="4711148" cy="6858000"/>
          </a:xfrm>
          <a:prstGeom prst="rect">
            <a:avLst/>
          </a:prstGeom>
        </p:spPr>
      </p:pic>
    </p:spTree>
    <p:extLst>
      <p:ext uri="{BB962C8B-B14F-4D97-AF65-F5344CB8AC3E}">
        <p14:creationId xmlns:p14="http://schemas.microsoft.com/office/powerpoint/2010/main" val="2016843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194CE06-6415-43DE-A615-59E7C0080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600" y="0"/>
            <a:ext cx="4367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896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305391-7278-49F0-A132-BCDBA5F25072}"/>
              </a:ext>
            </a:extLst>
          </p:cNvPr>
          <p:cNvPicPr>
            <a:picLocks noChangeAspect="1"/>
          </p:cNvPicPr>
          <p:nvPr/>
        </p:nvPicPr>
        <p:blipFill>
          <a:blip r:embed="rId2"/>
          <a:stretch>
            <a:fillRect/>
          </a:stretch>
        </p:blipFill>
        <p:spPr>
          <a:xfrm>
            <a:off x="3876675" y="190500"/>
            <a:ext cx="4438650" cy="6477000"/>
          </a:xfrm>
          <a:prstGeom prst="rect">
            <a:avLst/>
          </a:prstGeom>
        </p:spPr>
      </p:pic>
    </p:spTree>
    <p:extLst>
      <p:ext uri="{BB962C8B-B14F-4D97-AF65-F5344CB8AC3E}">
        <p14:creationId xmlns:p14="http://schemas.microsoft.com/office/powerpoint/2010/main" val="4235506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binson Crusoe | Daniel Defoe | Macmillan">
            <a:extLst>
              <a:ext uri="{FF2B5EF4-FFF2-40B4-BE49-F238E27FC236}">
                <a16:creationId xmlns:a16="http://schemas.microsoft.com/office/drawing/2014/main" id="{DB397D91-CA50-49B4-A569-F0F0D35DC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8170" y="0"/>
            <a:ext cx="185383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binson Crusoe: Adventure and Sea stories (Annotated) - Kindle edition by  Defoe, Daniel . Literature &amp; Fiction Kindle eBooks @ Amazon.com.">
            <a:extLst>
              <a:ext uri="{FF2B5EF4-FFF2-40B4-BE49-F238E27FC236}">
                <a16:creationId xmlns:a16="http://schemas.microsoft.com/office/drawing/2014/main" id="{8073B500-58BB-48F5-B6F8-1568D0722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970" y="17687"/>
            <a:ext cx="1990725" cy="30346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binson Crusoe">
            <a:extLst>
              <a:ext uri="{FF2B5EF4-FFF2-40B4-BE49-F238E27FC236}">
                <a16:creationId xmlns:a16="http://schemas.microsoft.com/office/drawing/2014/main" id="{8A3ABBA6-0E4F-4378-AFEE-1606F41655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556" y="0"/>
            <a:ext cx="2244353" cy="31106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obinson Crusoe by Daniel Defoe - Penguin Books Australia">
            <a:extLst>
              <a:ext uri="{FF2B5EF4-FFF2-40B4-BE49-F238E27FC236}">
                <a16:creationId xmlns:a16="http://schemas.microsoft.com/office/drawing/2014/main" id="{8312015C-F3EA-451F-B5C1-19F340354A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6439" y="17687"/>
            <a:ext cx="2244353" cy="31035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inson Crusoe | Daniel Defoe | Pulp! The Classics">
            <a:extLst>
              <a:ext uri="{FF2B5EF4-FFF2-40B4-BE49-F238E27FC236}">
                <a16:creationId xmlns:a16="http://schemas.microsoft.com/office/drawing/2014/main" id="{66C1C4AF-90B4-4304-83EC-462E06651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3438" y="3239863"/>
            <a:ext cx="2250281" cy="36004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obinson Crusoe. by Defoe. Daniel.: Near V.G. Hard Cover | Dereks Transport  Books">
            <a:extLst>
              <a:ext uri="{FF2B5EF4-FFF2-40B4-BE49-F238E27FC236}">
                <a16:creationId xmlns:a16="http://schemas.microsoft.com/office/drawing/2014/main" id="{2786F9D5-A419-48D9-808D-BF2C0FDEA1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371725" cy="311288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obinson Crusoe by Daniel Defoe - BookBub">
            <a:extLst>
              <a:ext uri="{FF2B5EF4-FFF2-40B4-BE49-F238E27FC236}">
                <a16:creationId xmlns:a16="http://schemas.microsoft.com/office/drawing/2014/main" id="{6EC83C00-FAE1-49CC-8C62-FCD3E6396D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91700" y="3257549"/>
            <a:ext cx="2400300" cy="36004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he 21 Best Robinson Crusoe Quotes">
            <a:extLst>
              <a:ext uri="{FF2B5EF4-FFF2-40B4-BE49-F238E27FC236}">
                <a16:creationId xmlns:a16="http://schemas.microsoft.com/office/drawing/2014/main" id="{763562C9-8F8A-4975-9945-48D58F658A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5375" y="3276599"/>
            <a:ext cx="238125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obinson Crusoe: 300th Anniversary Edition — Restless Books">
            <a:extLst>
              <a:ext uri="{FF2B5EF4-FFF2-40B4-BE49-F238E27FC236}">
                <a16:creationId xmlns:a16="http://schemas.microsoft.com/office/drawing/2014/main" id="{2B058A2E-54F2-4F03-B980-50ECE4892B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5022" y="3286125"/>
            <a:ext cx="238125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obinson Crusoe eBook: Defoe, Daniel: Amazon.com.au: Kindle Store">
            <a:extLst>
              <a:ext uri="{FF2B5EF4-FFF2-40B4-BE49-F238E27FC236}">
                <a16:creationId xmlns:a16="http://schemas.microsoft.com/office/drawing/2014/main" id="{9D0393AB-8689-478E-9AE7-5CE4E2EA8B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95" y="3282075"/>
            <a:ext cx="2311025" cy="3566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658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AAE7420-BBA7-436C-B86C-FD4494EC3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763" y="0"/>
            <a:ext cx="40528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5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obinson Crusoe (Arcturus Children's Classics) - Kindle edition by Defoe,  Daniel, Ross, Stewart, Reid, Vince. Children Kindle eBooks @ Amazon.com.">
            <a:extLst>
              <a:ext uri="{FF2B5EF4-FFF2-40B4-BE49-F238E27FC236}">
                <a16:creationId xmlns:a16="http://schemas.microsoft.com/office/drawing/2014/main" id="{D98885E3-1A9B-453F-B526-0A504457D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0"/>
            <a:ext cx="4467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332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at Robinson Crusoe Teaches Us About Libertarianism | by James Peron | The  Radical Center | Medium">
            <a:extLst>
              <a:ext uri="{FF2B5EF4-FFF2-40B4-BE49-F238E27FC236}">
                <a16:creationId xmlns:a16="http://schemas.microsoft.com/office/drawing/2014/main" id="{2F77EA0F-0749-4376-9C78-271377AC4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699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sieBookworm: Classic Lit: Waverley by Sir Walter Scott">
            <a:extLst>
              <a:ext uri="{FF2B5EF4-FFF2-40B4-BE49-F238E27FC236}">
                <a16:creationId xmlns:a16="http://schemas.microsoft.com/office/drawing/2014/main" id="{0593B663-7CCD-49FB-B5A3-67FF78976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9049" y="-22286"/>
            <a:ext cx="4519261" cy="6880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958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4D74D64-6378-4889-9153-F7B25AACF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0118" y="0"/>
            <a:ext cx="5211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26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ir Walter Scott -The Walter Scott Prize for Historical Fiction">
            <a:extLst>
              <a:ext uri="{FF2B5EF4-FFF2-40B4-BE49-F238E27FC236}">
                <a16:creationId xmlns:a16="http://schemas.microsoft.com/office/drawing/2014/main" id="{D2359344-3821-4AE7-9ED2-B6F6F2B4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799" y="1866899"/>
            <a:ext cx="6248401" cy="312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937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ow Scotland has been sold to tourists for more than 200 years | The  Scotsman">
            <a:extLst>
              <a:ext uri="{FF2B5EF4-FFF2-40B4-BE49-F238E27FC236}">
                <a16:creationId xmlns:a16="http://schemas.microsoft.com/office/drawing/2014/main" id="{0107793C-9919-464C-B6C2-E4A88E631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571500"/>
            <a:ext cx="80962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447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ob Roy | Sir Walter Scott | Macmillan">
            <a:extLst>
              <a:ext uri="{FF2B5EF4-FFF2-40B4-BE49-F238E27FC236}">
                <a16:creationId xmlns:a16="http://schemas.microsoft.com/office/drawing/2014/main" id="{610E04D3-F736-4135-8B59-E04B06C35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4" y="3897054"/>
            <a:ext cx="1847850" cy="296094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Quentin-Durward-by-Sir-Walter-Scott-English-Paperback-Book-Free-Shipping">
            <a:extLst>
              <a:ext uri="{FF2B5EF4-FFF2-40B4-BE49-F238E27FC236}">
                <a16:creationId xmlns:a16="http://schemas.microsoft.com/office/drawing/2014/main" id="{F2A5D20C-9918-472D-B961-8A6426564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986" y="14003"/>
            <a:ext cx="2842269" cy="368169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Bride of Lammermoor by Sir Walter Scott (English) Paperback Book Free Shipping!">
            <a:extLst>
              <a:ext uri="{FF2B5EF4-FFF2-40B4-BE49-F238E27FC236}">
                <a16:creationId xmlns:a16="http://schemas.microsoft.com/office/drawing/2014/main" id="{1200E532-3C13-44DF-890C-E06819F25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5415" y="14003"/>
            <a:ext cx="2456381" cy="368169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The Heart Of Midlothian - Libro electrónico - Sir Walter Scott - Storytel">
            <a:extLst>
              <a:ext uri="{FF2B5EF4-FFF2-40B4-BE49-F238E27FC236}">
                <a16:creationId xmlns:a16="http://schemas.microsoft.com/office/drawing/2014/main" id="{B98741BF-DF9F-4F5C-80F0-C501B8F276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8792" y="14003"/>
            <a:ext cx="2623208" cy="3681695"/>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The Antiquary">
            <a:extLst>
              <a:ext uri="{FF2B5EF4-FFF2-40B4-BE49-F238E27FC236}">
                <a16:creationId xmlns:a16="http://schemas.microsoft.com/office/drawing/2014/main" id="{5D7BB5D6-F11A-49D4-B237-58492A612E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6728" y="3838574"/>
            <a:ext cx="1985272" cy="301942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Guy Mannering by Walter Scott">
            <a:extLst>
              <a:ext uri="{FF2B5EF4-FFF2-40B4-BE49-F238E27FC236}">
                <a16:creationId xmlns:a16="http://schemas.microsoft.com/office/drawing/2014/main" id="{8443EE9B-C768-4726-A871-89FBC5A84A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9526"/>
            <a:ext cx="24765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Old Mortality by Walter Scott">
            <a:extLst>
              <a:ext uri="{FF2B5EF4-FFF2-40B4-BE49-F238E27FC236}">
                <a16:creationId xmlns:a16="http://schemas.microsoft.com/office/drawing/2014/main" id="{645C5A6B-3A30-4AC6-8C96-4CB637FEC5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1046" y="3889840"/>
            <a:ext cx="1762125" cy="2973586"/>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The Pirate (Sir Walter Scott's Collector's Edition): Scott, Sir Walter:  9783849673963: Amazon.com: Books">
            <a:extLst>
              <a:ext uri="{FF2B5EF4-FFF2-40B4-BE49-F238E27FC236}">
                <a16:creationId xmlns:a16="http://schemas.microsoft.com/office/drawing/2014/main" id="{6730C8D6-8C25-46D2-A782-CA812A4A60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5815" y="3883073"/>
            <a:ext cx="1985272" cy="2974927"/>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Peveril of the Peak by Walter Scott (9788027330324) - PaperBack - Adventure Fiction Modern ">
            <a:extLst>
              <a:ext uri="{FF2B5EF4-FFF2-40B4-BE49-F238E27FC236}">
                <a16:creationId xmlns:a16="http://schemas.microsoft.com/office/drawing/2014/main" id="{D46E1391-B047-4213-B656-FE9DEEDC1A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0057" y="3760040"/>
            <a:ext cx="2110292" cy="3175682"/>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St. Ronan's Well - E book - Sir Walter Scott - Storytel">
            <a:extLst>
              <a:ext uri="{FF2B5EF4-FFF2-40B4-BE49-F238E27FC236}">
                <a16:creationId xmlns:a16="http://schemas.microsoft.com/office/drawing/2014/main" id="{02EF00C6-D77F-44CE-BD8A-1076ABC47B4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0349" y="3883073"/>
            <a:ext cx="2087451" cy="2960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332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5C96A28-F387-486D-9AC0-4D292AD9C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510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7B8DB1-1058-41EB-B57B-598D15982975}"/>
              </a:ext>
            </a:extLst>
          </p:cNvPr>
          <p:cNvPicPr>
            <a:picLocks noChangeAspect="1"/>
          </p:cNvPicPr>
          <p:nvPr/>
        </p:nvPicPr>
        <p:blipFill>
          <a:blip r:embed="rId2"/>
          <a:stretch>
            <a:fillRect/>
          </a:stretch>
        </p:blipFill>
        <p:spPr>
          <a:xfrm>
            <a:off x="2447925" y="893588"/>
            <a:ext cx="7296150" cy="5070824"/>
          </a:xfrm>
          <a:prstGeom prst="rect">
            <a:avLst/>
          </a:prstGeom>
        </p:spPr>
      </p:pic>
    </p:spTree>
    <p:extLst>
      <p:ext uri="{BB962C8B-B14F-4D97-AF65-F5344CB8AC3E}">
        <p14:creationId xmlns:p14="http://schemas.microsoft.com/office/powerpoint/2010/main" val="961759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cott's View - Wikipedia">
            <a:extLst>
              <a:ext uri="{FF2B5EF4-FFF2-40B4-BE49-F238E27FC236}">
                <a16:creationId xmlns:a16="http://schemas.microsoft.com/office/drawing/2014/main" id="{4F903A5F-2850-435C-9F6F-7A82515C1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10248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031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ACE422-A43B-40DA-954C-067027C244FE}"/>
              </a:ext>
            </a:extLst>
          </p:cNvPr>
          <p:cNvPicPr>
            <a:picLocks noChangeAspect="1"/>
          </p:cNvPicPr>
          <p:nvPr/>
        </p:nvPicPr>
        <p:blipFill>
          <a:blip r:embed="rId2"/>
          <a:stretch>
            <a:fillRect/>
          </a:stretch>
        </p:blipFill>
        <p:spPr>
          <a:xfrm>
            <a:off x="4184216" y="0"/>
            <a:ext cx="4033117" cy="6858000"/>
          </a:xfrm>
          <a:prstGeom prst="rect">
            <a:avLst/>
          </a:prstGeom>
        </p:spPr>
      </p:pic>
    </p:spTree>
    <p:extLst>
      <p:ext uri="{BB962C8B-B14F-4D97-AF65-F5344CB8AC3E}">
        <p14:creationId xmlns:p14="http://schemas.microsoft.com/office/powerpoint/2010/main" val="50218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656C3B-D704-487B-96E3-640F1DC58B92}"/>
              </a:ext>
            </a:extLst>
          </p:cNvPr>
          <p:cNvPicPr>
            <a:picLocks noChangeAspect="1"/>
          </p:cNvPicPr>
          <p:nvPr/>
        </p:nvPicPr>
        <p:blipFill>
          <a:blip r:embed="rId2"/>
          <a:stretch>
            <a:fillRect/>
          </a:stretch>
        </p:blipFill>
        <p:spPr>
          <a:xfrm>
            <a:off x="4084856" y="0"/>
            <a:ext cx="4022287" cy="6858000"/>
          </a:xfrm>
          <a:prstGeom prst="rect">
            <a:avLst/>
          </a:prstGeom>
        </p:spPr>
      </p:pic>
    </p:spTree>
    <p:extLst>
      <p:ext uri="{BB962C8B-B14F-4D97-AF65-F5344CB8AC3E}">
        <p14:creationId xmlns:p14="http://schemas.microsoft.com/office/powerpoint/2010/main" val="3787698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C28C8E3-9F82-4A8C-A64E-BA5D5F464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613" y="0"/>
            <a:ext cx="8994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586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ott Monument - Wikipedia">
            <a:extLst>
              <a:ext uri="{FF2B5EF4-FFF2-40B4-BE49-F238E27FC236}">
                <a16:creationId xmlns:a16="http://schemas.microsoft.com/office/drawing/2014/main" id="{0AF6CB1D-221F-4F06-8973-940EC7FFE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488" y="0"/>
            <a:ext cx="48974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601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ott-Land, The Man Who Invented a Nation eBook by Stuart Kelly |  9780857900210 | Booktopia">
            <a:extLst>
              <a:ext uri="{FF2B5EF4-FFF2-40B4-BE49-F238E27FC236}">
                <a16:creationId xmlns:a16="http://schemas.microsoft.com/office/drawing/2014/main" id="{A82A58D5-312A-476B-BE98-55CFA47A7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725" y="-10762"/>
            <a:ext cx="4391025" cy="6864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875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ank of Scotland 50 Pounds (1995-2006 series) - exchange yours">
            <a:extLst>
              <a:ext uri="{FF2B5EF4-FFF2-40B4-BE49-F238E27FC236}">
                <a16:creationId xmlns:a16="http://schemas.microsoft.com/office/drawing/2014/main" id="{146383BF-93A6-45B5-BBBE-4FC578EFD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751" y="1178719"/>
            <a:ext cx="8346497" cy="450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515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ir Walter Scott | Biography &amp; Facts | Britannica">
            <a:extLst>
              <a:ext uri="{FF2B5EF4-FFF2-40B4-BE49-F238E27FC236}">
                <a16:creationId xmlns:a16="http://schemas.microsoft.com/office/drawing/2014/main" id="{6C354A3B-7CAF-4AAE-A35F-8B2892A6E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294" y="944375"/>
            <a:ext cx="7205412" cy="4969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177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Royal Mail Special Stamps |Sir Walter Scott 1771-1832 | Stamp, Walter scott,  Commemorative stamps">
            <a:extLst>
              <a:ext uri="{FF2B5EF4-FFF2-40B4-BE49-F238E27FC236}">
                <a16:creationId xmlns:a16="http://schemas.microsoft.com/office/drawing/2014/main" id="{E94470FB-A4B0-459C-8915-0DF6BD6D4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64" y="12246"/>
            <a:ext cx="3945463" cy="290977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layle's: England Royal Mail Stamps 2006 Sir Walter Scott National Portrait  Gallery - Store Item# SUNSHINEPCS131639">
            <a:extLst>
              <a:ext uri="{FF2B5EF4-FFF2-40B4-BE49-F238E27FC236}">
                <a16:creationId xmlns:a16="http://schemas.microsoft.com/office/drawing/2014/main" id="{FE41A9D1-595C-4670-ABEE-5EBB83C96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625" y="2996142"/>
            <a:ext cx="2733675" cy="386185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BA - CIRCA 1987: A Stamp Printed In Cuba Shows Sir Walter Scott Sir John  Watson Gordon, Circa 1987. Editorial Photography - Image of national,  artist: 187530032">
            <a:extLst>
              <a:ext uri="{FF2B5EF4-FFF2-40B4-BE49-F238E27FC236}">
                <a16:creationId xmlns:a16="http://schemas.microsoft.com/office/drawing/2014/main" id="{DE36C905-6725-46B0-ACFC-9DF48147C2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026"/>
          <a:stretch/>
        </p:blipFill>
        <p:spPr bwMode="auto">
          <a:xfrm>
            <a:off x="9018143" y="12246"/>
            <a:ext cx="2975193" cy="39243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ostage Stamp Printed In Cinderellas Shows Sir Walter Scott, Bernera  Islands, Scotland Serie, Circa 1979 Editorial Stock Photo - Image of postal,  philately: 178145693">
            <a:extLst>
              <a:ext uri="{FF2B5EF4-FFF2-40B4-BE49-F238E27FC236}">
                <a16:creationId xmlns:a16="http://schemas.microsoft.com/office/drawing/2014/main" id="{46B5755E-0E4A-4BB8-AF02-595F82DD76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751"/>
          <a:stretch/>
        </p:blipFill>
        <p:spPr bwMode="auto">
          <a:xfrm>
            <a:off x="5574758" y="1974396"/>
            <a:ext cx="3180926" cy="488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42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Man of La Mancha in Norfolk – first English edition of Don Quixote  makes £25,000">
            <a:extLst>
              <a:ext uri="{FF2B5EF4-FFF2-40B4-BE49-F238E27FC236}">
                <a16:creationId xmlns:a16="http://schemas.microsoft.com/office/drawing/2014/main" id="{A3302C3E-47CA-4E78-8404-F40F28AD3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8229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255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scott sir walter - waverley novels complete set - AbeBooks">
            <a:extLst>
              <a:ext uri="{FF2B5EF4-FFF2-40B4-BE49-F238E27FC236}">
                <a16:creationId xmlns:a16="http://schemas.microsoft.com/office/drawing/2014/main" id="{BFC5A5C7-AAA8-49DB-A3C8-B8FDB308F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0"/>
            <a:ext cx="11939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254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9DA29D-A83D-4C09-92ED-56F92A29142D}"/>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567853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Charles Dickens Page - Oliver Twist Asks for More">
            <a:extLst>
              <a:ext uri="{FF2B5EF4-FFF2-40B4-BE49-F238E27FC236}">
                <a16:creationId xmlns:a16="http://schemas.microsoft.com/office/drawing/2014/main" id="{6769D9E3-F2AC-45AC-A5F1-AF37FF97B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7140" y="0"/>
            <a:ext cx="46177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80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Oliver Twist Asking for More' Giclee Print - McConnell | Art.com">
            <a:extLst>
              <a:ext uri="{FF2B5EF4-FFF2-40B4-BE49-F238E27FC236}">
                <a16:creationId xmlns:a16="http://schemas.microsoft.com/office/drawing/2014/main" id="{6BF0FD7F-7175-493F-AEBD-DB0E987D4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912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PG 1172; Charles Dickens - Portrait - National Portrait Gallery">
            <a:extLst>
              <a:ext uri="{FF2B5EF4-FFF2-40B4-BE49-F238E27FC236}">
                <a16:creationId xmlns:a16="http://schemas.microsoft.com/office/drawing/2014/main" id="{84BE17DB-E188-4B60-BA42-0D7501A1B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388" y="0"/>
            <a:ext cx="5229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204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Project Gutenberg eBook of A Memoir of Robert Blincoe, an Orphan Boy,  by John Brown.">
            <a:extLst>
              <a:ext uri="{FF2B5EF4-FFF2-40B4-BE49-F238E27FC236}">
                <a16:creationId xmlns:a16="http://schemas.microsoft.com/office/drawing/2014/main" id="{92EC160C-0886-47FB-B868-CA925D813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95250"/>
            <a:ext cx="381000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232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icholas Nickleby by Charles Dickens - Penguin Books Australia">
            <a:extLst>
              <a:ext uri="{FF2B5EF4-FFF2-40B4-BE49-F238E27FC236}">
                <a16:creationId xmlns:a16="http://schemas.microsoft.com/office/drawing/2014/main" id="{1B7AD55D-E4D4-4B05-B3E4-3DDE7EE34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838" y="0"/>
            <a:ext cx="6916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2862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oster responding to the New Poor Law ">
            <a:extLst>
              <a:ext uri="{FF2B5EF4-FFF2-40B4-BE49-F238E27FC236}">
                <a16:creationId xmlns:a16="http://schemas.microsoft.com/office/drawing/2014/main" id="{940563B4-FC16-40DA-8764-A5BB02A9B4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66" r="29687"/>
          <a:stretch/>
        </p:blipFill>
        <p:spPr bwMode="auto">
          <a:xfrm>
            <a:off x="3629024" y="0"/>
            <a:ext cx="4943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351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Cleveland Street Workhouse – Landmarks in London History">
            <a:extLst>
              <a:ext uri="{FF2B5EF4-FFF2-40B4-BE49-F238E27FC236}">
                <a16:creationId xmlns:a16="http://schemas.microsoft.com/office/drawing/2014/main" id="{F6EBA7CE-D1B8-4420-A4BB-F59AAD1A4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56"/>
            <a:ext cx="11283291" cy="6854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9984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liver Twist By Charles Dickens | Used | 9781909242517 | World of Books">
            <a:extLst>
              <a:ext uri="{FF2B5EF4-FFF2-40B4-BE49-F238E27FC236}">
                <a16:creationId xmlns:a16="http://schemas.microsoft.com/office/drawing/2014/main" id="{6EBB4915-E019-4CE1-83D3-68AEA0B83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9324" y="0"/>
            <a:ext cx="2352675" cy="332298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liver Twist (1966 edition) | Open Library">
            <a:extLst>
              <a:ext uri="{FF2B5EF4-FFF2-40B4-BE49-F238E27FC236}">
                <a16:creationId xmlns:a16="http://schemas.microsoft.com/office/drawing/2014/main" id="{DBD1B18B-B6B1-4A31-8CE1-DDECB2D99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099" y="-9524"/>
            <a:ext cx="2312763" cy="333251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Oliver Twist : by Charles Dickens: New Hardcover (1984) 1st Edition |  Sapphire Books">
            <a:extLst>
              <a:ext uri="{FF2B5EF4-FFF2-40B4-BE49-F238E27FC236}">
                <a16:creationId xmlns:a16="http://schemas.microsoft.com/office/drawing/2014/main" id="{C5584BA6-325D-41D3-A2D5-9D57571F6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080" y="9525"/>
            <a:ext cx="2164557" cy="332298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Oliver Twist | Book by Charles Dickens | Official Publisher Page | Simon &amp;  Schuster AU">
            <a:extLst>
              <a:ext uri="{FF2B5EF4-FFF2-40B4-BE49-F238E27FC236}">
                <a16:creationId xmlns:a16="http://schemas.microsoft.com/office/drawing/2014/main" id="{2EA051B6-D1AE-430E-97A5-25A1E57CF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058" y="9525"/>
            <a:ext cx="2064560" cy="332298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Oxford Bookworms Library: Oliver Twist : Level 6: 2,500 Word Vocabulary - Charles Dickens">
            <a:extLst>
              <a:ext uri="{FF2B5EF4-FFF2-40B4-BE49-F238E27FC236}">
                <a16:creationId xmlns:a16="http://schemas.microsoft.com/office/drawing/2014/main" id="{119A2177-AD54-4121-8165-7FD817394A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525"/>
            <a:ext cx="2153123" cy="332298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Oliver Twist by Charles Dickens">
            <a:extLst>
              <a:ext uri="{FF2B5EF4-FFF2-40B4-BE49-F238E27FC236}">
                <a16:creationId xmlns:a16="http://schemas.microsoft.com/office/drawing/2014/main" id="{6CF9EF81-E178-459C-BDC0-1CEDB53017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754627"/>
            <a:ext cx="2064560" cy="3103373"/>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Oliver Twist by Charles Dickens (1966, UK- A Format Paperback) for sale  online | eBay">
            <a:extLst>
              <a:ext uri="{FF2B5EF4-FFF2-40B4-BE49-F238E27FC236}">
                <a16:creationId xmlns:a16="http://schemas.microsoft.com/office/drawing/2014/main" id="{FECDDA96-F732-44D3-80B8-543C8D3795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0516" y="3766227"/>
            <a:ext cx="1978803" cy="3082248"/>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Oliver Twist (1933) - IMDb">
            <a:extLst>
              <a:ext uri="{FF2B5EF4-FFF2-40B4-BE49-F238E27FC236}">
                <a16:creationId xmlns:a16="http://schemas.microsoft.com/office/drawing/2014/main" id="{DDEA68F2-CDE2-437A-9D51-78DDD66C1A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9791" y="3775752"/>
            <a:ext cx="1618180" cy="3082248"/>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Charles Dickens' Oliver Twist by Chris Mould">
            <a:extLst>
              <a:ext uri="{FF2B5EF4-FFF2-40B4-BE49-F238E27FC236}">
                <a16:creationId xmlns:a16="http://schemas.microsoft.com/office/drawing/2014/main" id="{425D9B30-C6E1-40CC-9095-A3E92808E7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4079" y="3753578"/>
            <a:ext cx="2391846" cy="3126596"/>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Oliver Twist by Charles Dickens, Scott McKowen, Arthur Pober (9781402754258) - HardCover - Children's Fiction Classics ">
            <a:extLst>
              <a:ext uri="{FF2B5EF4-FFF2-40B4-BE49-F238E27FC236}">
                <a16:creationId xmlns:a16="http://schemas.microsoft.com/office/drawing/2014/main" id="{94C888FA-FAE7-42ED-9701-E588C4BC27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22033" y="3713592"/>
            <a:ext cx="2474953" cy="3144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1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lting at Windmills · Don Quixote Throughout Time: The Many Imaginings of  the Imaginary Man of la Mancha">
            <a:extLst>
              <a:ext uri="{FF2B5EF4-FFF2-40B4-BE49-F238E27FC236}">
                <a16:creationId xmlns:a16="http://schemas.microsoft.com/office/drawing/2014/main" id="{FA400EB8-626E-4738-B613-7E4761D0C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14300"/>
            <a:ext cx="68580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2616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AC345937-5590-4004-8F15-85957631D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538" y="0"/>
            <a:ext cx="51149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2705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رواية">
            <a:extLst>
              <a:ext uri="{FF2B5EF4-FFF2-40B4-BE49-F238E27FC236}">
                <a16:creationId xmlns:a16="http://schemas.microsoft.com/office/drawing/2014/main" id="{3D4A0900-B7F1-4734-9A99-9130D6AA2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0356" y="0"/>
            <a:ext cx="39512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6877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merican Experience | Fugitive Slave Act | Season 25 | Episode 12 | PBS">
            <a:extLst>
              <a:ext uri="{FF2B5EF4-FFF2-40B4-BE49-F238E27FC236}">
                <a16:creationId xmlns:a16="http://schemas.microsoft.com/office/drawing/2014/main" id="{1A83B44A-B802-46C9-ABB3-3CDFD2A21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7385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B077CD-90BC-43E0-ABA9-FA774B79FB66}"/>
              </a:ext>
            </a:extLst>
          </p:cNvPr>
          <p:cNvPicPr>
            <a:picLocks noChangeAspect="1"/>
          </p:cNvPicPr>
          <p:nvPr/>
        </p:nvPicPr>
        <p:blipFill>
          <a:blip r:embed="rId2"/>
          <a:stretch>
            <a:fillRect/>
          </a:stretch>
        </p:blipFill>
        <p:spPr>
          <a:xfrm>
            <a:off x="1038978" y="481012"/>
            <a:ext cx="10114044" cy="5895975"/>
          </a:xfrm>
          <a:prstGeom prst="rect">
            <a:avLst/>
          </a:prstGeom>
        </p:spPr>
      </p:pic>
    </p:spTree>
    <p:extLst>
      <p:ext uri="{BB962C8B-B14F-4D97-AF65-F5344CB8AC3E}">
        <p14:creationId xmlns:p14="http://schemas.microsoft.com/office/powerpoint/2010/main" val="550254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arriet Beecher Stowe Biography: Writer, Reformer">
            <a:extLst>
              <a:ext uri="{FF2B5EF4-FFF2-40B4-BE49-F238E27FC236}">
                <a16:creationId xmlns:a16="http://schemas.microsoft.com/office/drawing/2014/main" id="{BC9365B4-D1FB-4CB8-A0EB-CEAD16E68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4037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062C752-1914-464C-8EF0-F27747961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550" y="10910"/>
            <a:ext cx="4922744" cy="684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8316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588B38F-3005-4EB6-9931-EB8277F25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863" y="0"/>
            <a:ext cx="103266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8689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C43A2F-53A9-43A9-A055-FB74016EEB33}"/>
              </a:ext>
            </a:extLst>
          </p:cNvPr>
          <p:cNvPicPr>
            <a:picLocks noChangeAspect="1"/>
          </p:cNvPicPr>
          <p:nvPr/>
        </p:nvPicPr>
        <p:blipFill>
          <a:blip r:embed="rId2"/>
          <a:stretch>
            <a:fillRect/>
          </a:stretch>
        </p:blipFill>
        <p:spPr>
          <a:xfrm>
            <a:off x="3465285" y="0"/>
            <a:ext cx="5261429" cy="6858000"/>
          </a:xfrm>
          <a:prstGeom prst="rect">
            <a:avLst/>
          </a:prstGeom>
        </p:spPr>
      </p:pic>
    </p:spTree>
    <p:extLst>
      <p:ext uri="{BB962C8B-B14F-4D97-AF65-F5344CB8AC3E}">
        <p14:creationId xmlns:p14="http://schemas.microsoft.com/office/powerpoint/2010/main" val="1054241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ill Weitzman Fenichell | Fragile Lessons: Ceramic and Porcelain  Representations of Uncle Tom's Cabin | Ceramics in America 2006">
            <a:extLst>
              <a:ext uri="{FF2B5EF4-FFF2-40B4-BE49-F238E27FC236}">
                <a16:creationId xmlns:a16="http://schemas.microsoft.com/office/drawing/2014/main" id="{E0B6D62A-EA5C-4963-B8D3-06351C836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1" y="3152863"/>
            <a:ext cx="4038599" cy="37051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ncle Tom's Cabin – Book Station">
            <a:extLst>
              <a:ext uri="{FF2B5EF4-FFF2-40B4-BE49-F238E27FC236}">
                <a16:creationId xmlns:a16="http://schemas.microsoft.com/office/drawing/2014/main" id="{9CD302C0-5C88-40EA-84D9-8EDF81AE2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15000" cy="4381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e Rise and Fall of Eliza Harris">
            <a:extLst>
              <a:ext uri="{FF2B5EF4-FFF2-40B4-BE49-F238E27FC236}">
                <a16:creationId xmlns:a16="http://schemas.microsoft.com/office/drawing/2014/main" id="{A7EFD9C2-B18B-4CE0-B449-970050D14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6185" y="0"/>
            <a:ext cx="190933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in on Uncle Tom">
            <a:extLst>
              <a:ext uri="{FF2B5EF4-FFF2-40B4-BE49-F238E27FC236}">
                <a16:creationId xmlns:a16="http://schemas.microsoft.com/office/drawing/2014/main" id="{3896EBB6-D4F4-47F3-8E2D-9F201DD8F6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6700" y="-94969"/>
            <a:ext cx="4505325" cy="337185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cenes from Uncle Tom's Cabin. No. 1 [graphic] : Perilous escape of Eliza  and child. | Library Company of Philadelphia Digital Collections">
            <a:extLst>
              <a:ext uri="{FF2B5EF4-FFF2-40B4-BE49-F238E27FC236}">
                <a16:creationId xmlns:a16="http://schemas.microsoft.com/office/drawing/2014/main" id="{3958524A-E075-4F68-A246-64AAF59C33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7300" y="3105750"/>
            <a:ext cx="2819400" cy="375225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Uncle Tom's Cabin and the Matter of Influence | AP US History Study Guide  from The Gilder Lehrman Institute of American History">
            <a:extLst>
              <a:ext uri="{FF2B5EF4-FFF2-40B4-BE49-F238E27FC236}">
                <a16:creationId xmlns:a16="http://schemas.microsoft.com/office/drawing/2014/main" id="{F79E3FDA-4EB9-4804-B0BC-DD8D167507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4450" y="4447943"/>
            <a:ext cx="2533650" cy="2410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858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083D1E7-B9E7-4470-BB33-8AD5FD2FC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7025" y="9222"/>
            <a:ext cx="6466657" cy="684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916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on Quixote : Penguin Classics - Miguel de Cervantes Saavedra">
            <a:extLst>
              <a:ext uri="{FF2B5EF4-FFF2-40B4-BE49-F238E27FC236}">
                <a16:creationId xmlns:a16="http://schemas.microsoft.com/office/drawing/2014/main" id="{87DE708D-DF14-4877-9EA4-0A8779EF2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36304"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Don Quixote eBook by Miguel de Cervantes | Rakuten Kobo">
            <a:extLst>
              <a:ext uri="{FF2B5EF4-FFF2-40B4-BE49-F238E27FC236}">
                <a16:creationId xmlns:a16="http://schemas.microsoft.com/office/drawing/2014/main" id="{D61A4165-3DBB-4B6F-A610-922B05F37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5855" y="3639986"/>
            <a:ext cx="2446145" cy="323061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Don Quixote, Modern Library (Hardcover) by Miguel De Cervantes |  9780679602866 | Booktopia">
            <a:extLst>
              <a:ext uri="{FF2B5EF4-FFF2-40B4-BE49-F238E27FC236}">
                <a16:creationId xmlns:a16="http://schemas.microsoft.com/office/drawing/2014/main" id="{54344B26-CD6B-49A4-8110-EB4276C91E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140" y="0"/>
            <a:ext cx="2194270" cy="3415747"/>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Don Quixote eBook by Miguel de Cervantes | Rakuten Kobo">
            <a:extLst>
              <a:ext uri="{FF2B5EF4-FFF2-40B4-BE49-F238E27FC236}">
                <a16:creationId xmlns:a16="http://schemas.microsoft.com/office/drawing/2014/main" id="{D05040AE-CF99-458C-B3B0-3BDE930AD2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6955" y="-8702"/>
            <a:ext cx="2262528" cy="3393792"/>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Don Quixote: Cervantes, Miguel de: Amazon.com.au: Books">
            <a:extLst>
              <a:ext uri="{FF2B5EF4-FFF2-40B4-BE49-F238E27FC236}">
                <a16:creationId xmlns:a16="http://schemas.microsoft.com/office/drawing/2014/main" id="{E2DDA1EE-1A1B-4B6E-B663-A479FE0A5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06608"/>
            <a:ext cx="2162175" cy="3251391"/>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Don Quixote Printables, Classroom Activities, Teacher Resources| RIF.org">
            <a:extLst>
              <a:ext uri="{FF2B5EF4-FFF2-40B4-BE49-F238E27FC236}">
                <a16:creationId xmlns:a16="http://schemas.microsoft.com/office/drawing/2014/main" id="{4BBA08D4-D2A0-49BF-96E4-CA8942F114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0088" y="3639986"/>
            <a:ext cx="2162175" cy="3240016"/>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The 10 Best Friendships in Literature | Picasso don quixote, Best  friendship, Literature">
            <a:extLst>
              <a:ext uri="{FF2B5EF4-FFF2-40B4-BE49-F238E27FC236}">
                <a16:creationId xmlns:a16="http://schemas.microsoft.com/office/drawing/2014/main" id="{2CE117D0-3165-4936-BEAE-FFE4C2B027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2879" y="3652589"/>
            <a:ext cx="2026157" cy="3218014"/>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Books similar to Don Quixote by Miguel de Cervantes | Don quixote, Book  cover art, Literary posters">
            <a:extLst>
              <a:ext uri="{FF2B5EF4-FFF2-40B4-BE49-F238E27FC236}">
                <a16:creationId xmlns:a16="http://schemas.microsoft.com/office/drawing/2014/main" id="{A66B80A2-2746-465A-AF45-B32FC337F6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6949" y="3646768"/>
            <a:ext cx="2198052" cy="3204449"/>
          </a:xfrm>
          <a:prstGeom prst="rect">
            <a:avLst/>
          </a:prstGeom>
          <a:noFill/>
          <a:extLst>
            <a:ext uri="{909E8E84-426E-40DD-AFC4-6F175D3DCCD1}">
              <a14:hiddenFill xmlns:a14="http://schemas.microsoft.com/office/drawing/2010/main">
                <a:solidFill>
                  <a:srgbClr val="FFFFFF"/>
                </a:solidFill>
              </a14:hiddenFill>
            </a:ext>
          </a:extLst>
        </p:spPr>
      </p:pic>
      <p:pic>
        <p:nvPicPr>
          <p:cNvPr id="13330" name="Picture 18" descr="Don Quijote de la Mancha = Don Quixote [Spanish] by Cervantes, Miguel de.  for sale online">
            <a:extLst>
              <a:ext uri="{FF2B5EF4-FFF2-40B4-BE49-F238E27FC236}">
                <a16:creationId xmlns:a16="http://schemas.microsoft.com/office/drawing/2014/main" id="{49505B1C-9E66-4873-B6F2-54AE7008F8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7581" y="-8702"/>
            <a:ext cx="2244281" cy="3415747"/>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Don Quixote | Miguel De Cervantes Saavedra Book | In-Stock - Buy Now | at  Mighty Ape Australia">
            <a:extLst>
              <a:ext uri="{FF2B5EF4-FFF2-40B4-BE49-F238E27FC236}">
                <a16:creationId xmlns:a16="http://schemas.microsoft.com/office/drawing/2014/main" id="{DAF37945-3C52-4FFC-938A-5835111AAE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19028" y="13253"/>
            <a:ext cx="2392623" cy="339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5817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Wallpaper: How everyday objects can make a statement | murder, mayhem &amp;  shiny things">
            <a:extLst>
              <a:ext uri="{FF2B5EF4-FFF2-40B4-BE49-F238E27FC236}">
                <a16:creationId xmlns:a16="http://schemas.microsoft.com/office/drawing/2014/main" id="{914DF549-9566-4317-988D-F1D6D7EED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7"/>
            <a:ext cx="3506052" cy="356208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Uncle Tom's Cabin: Five Staffordshire Figurines.... (Total: 5 | Lot #43350  | Heritage Auctions">
            <a:extLst>
              <a:ext uri="{FF2B5EF4-FFF2-40B4-BE49-F238E27FC236}">
                <a16:creationId xmlns:a16="http://schemas.microsoft.com/office/drawing/2014/main" id="{20B70C5B-56A0-492E-BC26-7B755EB24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052" y="3289718"/>
            <a:ext cx="5884862" cy="356208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ExRARE 1853 Staffordshire Uncle Toms Cabin Slavery Jug (item #1128098)">
            <a:extLst>
              <a:ext uri="{FF2B5EF4-FFF2-40B4-BE49-F238E27FC236}">
                <a16:creationId xmlns:a16="http://schemas.microsoft.com/office/drawing/2014/main" id="{2AFDB1E8-D8E8-4D23-8CDE-67031C4264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2332" y="0"/>
            <a:ext cx="2849668" cy="356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7843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ncle Tom's Cabin: Beecher Stowe, Harriet: 9781508480129: Amazon.com: Books">
            <a:extLst>
              <a:ext uri="{FF2B5EF4-FFF2-40B4-BE49-F238E27FC236}">
                <a16:creationId xmlns:a16="http://schemas.microsoft.com/office/drawing/2014/main" id="{EDFCBBA9-48B3-481D-968D-136CAAA74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631" y="3533775"/>
            <a:ext cx="2558121" cy="332422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Uncle Tom's Cabin by Harriet Beecher Stowe - Penguin Books Australia">
            <a:extLst>
              <a:ext uri="{FF2B5EF4-FFF2-40B4-BE49-F238E27FC236}">
                <a16:creationId xmlns:a16="http://schemas.microsoft.com/office/drawing/2014/main" id="{F31CE390-7CF3-4574-B58D-E0B57944E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847" y="-85725"/>
            <a:ext cx="2290753" cy="351297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Uncle Tom's Cabin by Harriet Beecher Stowe - Hardcover - 1935 - from  Coin/Book corner (SKU: 0000016)">
            <a:extLst>
              <a:ext uri="{FF2B5EF4-FFF2-40B4-BE49-F238E27FC236}">
                <a16:creationId xmlns:a16="http://schemas.microsoft.com/office/drawing/2014/main" id="{53CE1996-E45B-4385-B8B8-C5152AD034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6809" y="0"/>
            <a:ext cx="242332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Uncle Tom's cabin (1852) by Harriet Beecher Stowe ( best-selling A NOVEL of  the 19th century ) (Original Version) - Kindle edition by Stowe, Harriet  Beecher. Literature &amp; Fiction Kindle eBooks @ Amazon.com.">
            <a:extLst>
              <a:ext uri="{FF2B5EF4-FFF2-40B4-BE49-F238E27FC236}">
                <a16:creationId xmlns:a16="http://schemas.microsoft.com/office/drawing/2014/main" id="{F3C33EDB-CD20-48CC-B890-3F222785A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26"/>
            <a:ext cx="4276309" cy="6831165"/>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a:extLst>
              <a:ext uri="{FF2B5EF4-FFF2-40B4-BE49-F238E27FC236}">
                <a16:creationId xmlns:a16="http://schemas.microsoft.com/office/drawing/2014/main" id="{3A61CE59-FE55-499C-80E7-1276A20AD2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059" y="3533775"/>
            <a:ext cx="2328072" cy="3359299"/>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Uncle Tom's Cabin - Pan Macmillan AU">
            <a:extLst>
              <a:ext uri="{FF2B5EF4-FFF2-40B4-BE49-F238E27FC236}">
                <a16:creationId xmlns:a16="http://schemas.microsoft.com/office/drawing/2014/main" id="{5296B999-34CB-4FD7-AD92-83752032FA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4316" y="0"/>
            <a:ext cx="2113334" cy="3434168"/>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Uncle Tom's Cabin eBook by Harriet Beecher Stowe | 9788194748649 | Booktopia">
            <a:extLst>
              <a:ext uri="{FF2B5EF4-FFF2-40B4-BE49-F238E27FC236}">
                <a16:creationId xmlns:a16="http://schemas.microsoft.com/office/drawing/2014/main" id="{595142D6-8AEE-4D92-AF45-E7DAC14D46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82200" y="3512856"/>
            <a:ext cx="2195937" cy="334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8373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4DDFB8-24FF-44A6-B265-03E60C164EF2}"/>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883820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braham Lincoln - Wikipedia">
            <a:extLst>
              <a:ext uri="{FF2B5EF4-FFF2-40B4-BE49-F238E27FC236}">
                <a16:creationId xmlns:a16="http://schemas.microsoft.com/office/drawing/2014/main" id="{661F504A-A2C0-4E62-B0F6-ACFCDD9AB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23216" cy="677227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arriet beecher stowe essay | flood-rescue.com">
            <a:extLst>
              <a:ext uri="{FF2B5EF4-FFF2-40B4-BE49-F238E27FC236}">
                <a16:creationId xmlns:a16="http://schemas.microsoft.com/office/drawing/2014/main" id="{2CF2D74F-754F-4BE6-859F-BAEA7C0AD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100" y="0"/>
            <a:ext cx="4533900" cy="686792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US Confidential: Historian goes west to tell forgotten story of American  Civil War | World | The Times">
            <a:extLst>
              <a:ext uri="{FF2B5EF4-FFF2-40B4-BE49-F238E27FC236}">
                <a16:creationId xmlns:a16="http://schemas.microsoft.com/office/drawing/2014/main" id="{1DEE34F8-C632-4FF8-B9E0-CD6459691E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413" y="0"/>
            <a:ext cx="3800240" cy="2528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2236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 Moonstone (with original illustrations) - Kindle edition by Collins,  Wilkie. Mystery, Thriller &amp; Suspense Kindle eBooks @ Amazon.com.">
            <a:extLst>
              <a:ext uri="{FF2B5EF4-FFF2-40B4-BE49-F238E27FC236}">
                <a16:creationId xmlns:a16="http://schemas.microsoft.com/office/drawing/2014/main" id="{A65C2AF4-989B-4452-9622-6B46D831C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9550" y="44310"/>
            <a:ext cx="4171950" cy="6800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1490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Moonstone - Wikipedia">
            <a:extLst>
              <a:ext uri="{FF2B5EF4-FFF2-40B4-BE49-F238E27FC236}">
                <a16:creationId xmlns:a16="http://schemas.microsoft.com/office/drawing/2014/main" id="{B92D543A-D2D2-4FB8-8CF5-D4CAFDA0A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2413" y="0"/>
            <a:ext cx="4067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2514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descr="Portrait Of Wilkie Collins By John Everett Millais Art Reproduction from  Wanford">
            <a:extLst>
              <a:ext uri="{FF2B5EF4-FFF2-40B4-BE49-F238E27FC236}">
                <a16:creationId xmlns:a16="http://schemas.microsoft.com/office/drawing/2014/main" id="{47C87A2C-1448-4F92-9EFF-1FA74670952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78439" y="643466"/>
            <a:ext cx="3635121"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583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oonstone :HarperCollins Australia">
            <a:extLst>
              <a:ext uri="{FF2B5EF4-FFF2-40B4-BE49-F238E27FC236}">
                <a16:creationId xmlns:a16="http://schemas.microsoft.com/office/drawing/2014/main" id="{10D20419-DE41-43C7-824E-A67F6BD13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713" y="0"/>
            <a:ext cx="43709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3788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172E100-8FD5-4F2D-907C-6962D2DAE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150" y="75594"/>
            <a:ext cx="4533900" cy="6821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2556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Moonstone | Book by Wilkie Collins | Official Publisher Page | Simon &amp;  Schuster">
            <a:extLst>
              <a:ext uri="{FF2B5EF4-FFF2-40B4-BE49-F238E27FC236}">
                <a16:creationId xmlns:a16="http://schemas.microsoft.com/office/drawing/2014/main" id="{5DBF628F-E805-45F9-AC1B-23D9B6ACD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1438" y="0"/>
            <a:ext cx="1960562" cy="30313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ilkie Collins : NPR">
            <a:extLst>
              <a:ext uri="{FF2B5EF4-FFF2-40B4-BE49-F238E27FC236}">
                <a16:creationId xmlns:a16="http://schemas.microsoft.com/office/drawing/2014/main" id="{86037B95-47A6-4D4B-BF9E-1AE07DF56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045" y="6853"/>
            <a:ext cx="1990595" cy="30313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IS: The lasting legacy of The Moonstone » CRIME FICTION LOVER">
            <a:extLst>
              <a:ext uri="{FF2B5EF4-FFF2-40B4-BE49-F238E27FC236}">
                <a16:creationId xmlns:a16="http://schemas.microsoft.com/office/drawing/2014/main" id="{D24A8884-55E2-4DF9-B0DE-8C1F37E0E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3134" y="13708"/>
            <a:ext cx="1914545" cy="30313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uy The Moonstone Book Online at Low Prices in India | The Moonstone  Reviews &amp; Ratings - Amazon.in">
            <a:extLst>
              <a:ext uri="{FF2B5EF4-FFF2-40B4-BE49-F238E27FC236}">
                <a16:creationId xmlns:a16="http://schemas.microsoft.com/office/drawing/2014/main" id="{D7266BF4-9034-4CD7-807E-D7C4B91EE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8235" y="0"/>
            <a:ext cx="2038780" cy="30741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nchoatia: Wilkie Collins, The Moonstone (1868)">
            <a:extLst>
              <a:ext uri="{FF2B5EF4-FFF2-40B4-BE49-F238E27FC236}">
                <a16:creationId xmlns:a16="http://schemas.microsoft.com/office/drawing/2014/main" id="{13A02EF0-C26D-4CF5-B56B-05B9322572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46" y="14554"/>
            <a:ext cx="1764309" cy="304507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e Moonstone by Wilkie Collins | NOOK Book (eBook) | Barnes &amp; Noble®">
            <a:extLst>
              <a:ext uri="{FF2B5EF4-FFF2-40B4-BE49-F238E27FC236}">
                <a16:creationId xmlns:a16="http://schemas.microsoft.com/office/drawing/2014/main" id="{5B46EA6A-05A8-4603-BB6C-06980FE24D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6464" y="3324224"/>
            <a:ext cx="2165854" cy="354571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he Moonstone : Wilkie Collins : 9780062227317">
            <a:extLst>
              <a:ext uri="{FF2B5EF4-FFF2-40B4-BE49-F238E27FC236}">
                <a16:creationId xmlns:a16="http://schemas.microsoft.com/office/drawing/2014/main" id="{F202E56C-B591-4F47-BFB9-E0D2967685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2097" y="3338511"/>
            <a:ext cx="2338897" cy="351713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The Moonstone by Wilkie Collins (Paperback, 1966) for sale online | eBay">
            <a:extLst>
              <a:ext uri="{FF2B5EF4-FFF2-40B4-BE49-F238E27FC236}">
                <a16:creationId xmlns:a16="http://schemas.microsoft.com/office/drawing/2014/main" id="{EDD8853A-B03A-4E3D-A1E5-8D4C3B1422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53509" y="3360583"/>
            <a:ext cx="2170973" cy="350156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E61B1226-0ECB-4261-9B70-9BC966DD17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2249" y="3324224"/>
            <a:ext cx="2483645" cy="347962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The Moonstone (Literature) - TV Tropes">
            <a:extLst>
              <a:ext uri="{FF2B5EF4-FFF2-40B4-BE49-F238E27FC236}">
                <a16:creationId xmlns:a16="http://schemas.microsoft.com/office/drawing/2014/main" id="{0018B846-1E44-4F6A-8F43-6683826F44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340861"/>
            <a:ext cx="2107040" cy="347962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The Moonstone a tutorial and study guide">
            <a:extLst>
              <a:ext uri="{FF2B5EF4-FFF2-40B4-BE49-F238E27FC236}">
                <a16:creationId xmlns:a16="http://schemas.microsoft.com/office/drawing/2014/main" id="{D1FCBF13-EF4E-4F4F-A0F8-FE7A5E8E3D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9110"/>
            <a:ext cx="2088754" cy="3103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577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ABE5E6D-B5C4-4FFD-9491-F06D116CE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675" y="0"/>
            <a:ext cx="4692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7280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 Place Called Space: Spring in Charlecote Park">
            <a:extLst>
              <a:ext uri="{FF2B5EF4-FFF2-40B4-BE49-F238E27FC236}">
                <a16:creationId xmlns:a16="http://schemas.microsoft.com/office/drawing/2014/main" id="{90C29DB5-D7F3-4211-A995-46BA07179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2660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herlock side profile | Aftermath Services">
            <a:extLst>
              <a:ext uri="{FF2B5EF4-FFF2-40B4-BE49-F238E27FC236}">
                <a16:creationId xmlns:a16="http://schemas.microsoft.com/office/drawing/2014/main" id="{F6E945C1-77A1-4C14-B17E-07E21FE10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49" y="83987"/>
            <a:ext cx="2914651" cy="34050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ord Peter Death Bredon Wimsey by friede on DeviantArt">
            <a:extLst>
              <a:ext uri="{FF2B5EF4-FFF2-40B4-BE49-F238E27FC236}">
                <a16:creationId xmlns:a16="http://schemas.microsoft.com/office/drawing/2014/main" id="{7215CE12-F2DB-4058-94CB-FD30DA9C6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662"/>
            <a:ext cx="2352675" cy="330844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One Hundred Years of Hercule Poirot - Open The Magazine">
            <a:extLst>
              <a:ext uri="{FF2B5EF4-FFF2-40B4-BE49-F238E27FC236}">
                <a16:creationId xmlns:a16="http://schemas.microsoft.com/office/drawing/2014/main" id="{F5E8E570-48B7-41EF-A28D-5BE3B7571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2823" y="-1"/>
            <a:ext cx="4979177" cy="332111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iss Marple (TV series) - Wikipedia">
            <a:extLst>
              <a:ext uri="{FF2B5EF4-FFF2-40B4-BE49-F238E27FC236}">
                <a16:creationId xmlns:a16="http://schemas.microsoft.com/office/drawing/2014/main" id="{22ABA6DB-014E-426F-8FA7-F4E779EB82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19500"/>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even spin-off, Ms. Fisher's MODern Murder Mysteries announced. | TV Tonight">
            <a:extLst>
              <a:ext uri="{FF2B5EF4-FFF2-40B4-BE49-F238E27FC236}">
                <a16:creationId xmlns:a16="http://schemas.microsoft.com/office/drawing/2014/main" id="{65A872CF-731F-4C10-9444-45A18D9F47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3350" y="3601183"/>
            <a:ext cx="4838700" cy="325681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John Nettles to bid farewell to murder-wracked Midsomer">
            <a:extLst>
              <a:ext uri="{FF2B5EF4-FFF2-40B4-BE49-F238E27FC236}">
                <a16:creationId xmlns:a16="http://schemas.microsoft.com/office/drawing/2014/main" id="{7F49D1B7-3A32-4172-A4B8-8E42FCF671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10700" y="3589972"/>
            <a:ext cx="2781300" cy="3268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9435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eadnote vignette, &quot;Eighth Narrative: Contributed by Gabriel Betteredge,&quot;  in Wilkie Collins's &quot;The Moonstone&quot; (uncaptioned) (1946)">
            <a:extLst>
              <a:ext uri="{FF2B5EF4-FFF2-40B4-BE49-F238E27FC236}">
                <a16:creationId xmlns:a16="http://schemas.microsoft.com/office/drawing/2014/main" id="{7A361840-A588-4F95-9A3D-9182FB81A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319213"/>
            <a:ext cx="4876800" cy="421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7966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27975D-83E2-4903-99CB-208F83403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900" y="18539"/>
            <a:ext cx="4660834" cy="6839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845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 H. Lawrence - Wikipedia">
            <a:extLst>
              <a:ext uri="{FF2B5EF4-FFF2-40B4-BE49-F238E27FC236}">
                <a16:creationId xmlns:a16="http://schemas.microsoft.com/office/drawing/2014/main" id="{22ACD27F-13ED-4F57-8935-C40583FB0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013" y="0"/>
            <a:ext cx="53863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7593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Lady Chatterley movie review &amp; film summary (2007) | Roger Ebert">
            <a:extLst>
              <a:ext uri="{FF2B5EF4-FFF2-40B4-BE49-F238E27FC236}">
                <a16:creationId xmlns:a16="http://schemas.microsoft.com/office/drawing/2014/main" id="{952D0945-6DC9-4712-90E5-ABDBFB1AE4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3581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ady Chatterley's Lover - First American Edition: Lawerence, D. H.:  Amazon.com: Books">
            <a:extLst>
              <a:ext uri="{FF2B5EF4-FFF2-40B4-BE49-F238E27FC236}">
                <a16:creationId xmlns:a16="http://schemas.microsoft.com/office/drawing/2014/main" id="{BBD78751-DD08-4CED-ACB7-A23C99DD20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44" b="8611"/>
          <a:stretch/>
        </p:blipFill>
        <p:spPr bwMode="auto">
          <a:xfrm>
            <a:off x="38481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6068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ady Chatterley's Lover">
            <a:extLst>
              <a:ext uri="{FF2B5EF4-FFF2-40B4-BE49-F238E27FC236}">
                <a16:creationId xmlns:a16="http://schemas.microsoft.com/office/drawing/2014/main" id="{FC8D368E-5335-4076-A902-859302DA4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5267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ady Chatterley's Lover, by D.H. Lawrence - Top 10 Racy Novels - TIME">
            <a:extLst>
              <a:ext uri="{FF2B5EF4-FFF2-40B4-BE49-F238E27FC236}">
                <a16:creationId xmlns:a16="http://schemas.microsoft.com/office/drawing/2014/main" id="{20A8E523-F81A-43F2-B85E-80DA6EDFB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9326" y="3416573"/>
            <a:ext cx="2583174" cy="344142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h-lawrence-lady-chatterleys-lover-signet-double-volume-d1428-published-1946-10th-printing-1958  - Flashbak">
            <a:extLst>
              <a:ext uri="{FF2B5EF4-FFF2-40B4-BE49-F238E27FC236}">
                <a16:creationId xmlns:a16="http://schemas.microsoft.com/office/drawing/2014/main" id="{B59D3EE8-F982-406E-9E1F-9E3C07957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037" y="0"/>
            <a:ext cx="1859492"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ady Chatterley's Lover (Evergreens) D.H. Lawrence: Alma Classics">
            <a:extLst>
              <a:ext uri="{FF2B5EF4-FFF2-40B4-BE49-F238E27FC236}">
                <a16:creationId xmlns:a16="http://schemas.microsoft.com/office/drawing/2014/main" id="{F55F0B3A-9045-4D94-9024-7897313E7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3954" y="0"/>
            <a:ext cx="2067951"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Lady Chatterley's Lover by D. H. Lawrence - Penguin Books Australia">
            <a:extLst>
              <a:ext uri="{FF2B5EF4-FFF2-40B4-BE49-F238E27FC236}">
                <a16:creationId xmlns:a16="http://schemas.microsoft.com/office/drawing/2014/main" id="{726C2B7C-4341-4921-ADC9-EAE86473FC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5900" y="0"/>
            <a:ext cx="1962467"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Lady Chatterley's Lover eBook by D. H. Lawrence | Rakuten Kobo">
            <a:extLst>
              <a:ext uri="{FF2B5EF4-FFF2-40B4-BE49-F238E27FC236}">
                <a16:creationId xmlns:a16="http://schemas.microsoft.com/office/drawing/2014/main" id="{A0C333F4-190B-4874-97F6-AE99122155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1" y="3429000"/>
            <a:ext cx="21431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Lady Chatterley's Lover (Barnes &amp; Noble Classics Series) eBook by D. H.  Lawrence | Rakuten Kobo">
            <a:extLst>
              <a:ext uri="{FF2B5EF4-FFF2-40B4-BE49-F238E27FC236}">
                <a16:creationId xmlns:a16="http://schemas.microsoft.com/office/drawing/2014/main" id="{74BD3BA3-3009-4EE6-B106-125D4E342E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1905" y="3409310"/>
            <a:ext cx="2218532" cy="342900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Twenty-Five Lady Chatterley's Lover Covers - Flashbak">
            <a:extLst>
              <a:ext uri="{FF2B5EF4-FFF2-40B4-BE49-F238E27FC236}">
                <a16:creationId xmlns:a16="http://schemas.microsoft.com/office/drawing/2014/main" id="{DEF1BBAE-CCE6-45F9-88BA-E7DF667D84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61346" y="3409311"/>
            <a:ext cx="2069307" cy="3429001"/>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Lady Chatterley's Lover (unabridged) – Naxos AudioBooks">
            <a:extLst>
              <a:ext uri="{FF2B5EF4-FFF2-40B4-BE49-F238E27FC236}">
                <a16:creationId xmlns:a16="http://schemas.microsoft.com/office/drawing/2014/main" id="{28CF9695-58BD-4220-9353-1058560C4F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92792" y="-4"/>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Lady Chatterley's Lover by D.H. Lawrence, Paperback, 9780375758003 | Buy  online at The Nile">
            <a:extLst>
              <a:ext uri="{FF2B5EF4-FFF2-40B4-BE49-F238E27FC236}">
                <a16:creationId xmlns:a16="http://schemas.microsoft.com/office/drawing/2014/main" id="{4F02A151-3F29-4C55-8F91-09ABB0E75F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6251" y="3409311"/>
            <a:ext cx="2218532" cy="343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8341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Lady Chatterley's Lover (1981) - IMDb">
            <a:extLst>
              <a:ext uri="{FF2B5EF4-FFF2-40B4-BE49-F238E27FC236}">
                <a16:creationId xmlns:a16="http://schemas.microsoft.com/office/drawing/2014/main" id="{EDAF2B37-70DB-4F90-9102-AC7A9CB8BA3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95138" y="643467"/>
            <a:ext cx="3788324" cy="557106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ady Chatterley's Lover (TV Movie 2015) - IMDb">
            <a:extLst>
              <a:ext uri="{FF2B5EF4-FFF2-40B4-BE49-F238E27FC236}">
                <a16:creationId xmlns:a16="http://schemas.microsoft.com/office/drawing/2014/main" id="{46E46290-2A60-4EB1-A0F7-408013DA3C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38898" y="643467"/>
            <a:ext cx="3927601"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2220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Chatterley Affair (TV Movie 2006) - IMDb">
            <a:extLst>
              <a:ext uri="{FF2B5EF4-FFF2-40B4-BE49-F238E27FC236}">
                <a16:creationId xmlns:a16="http://schemas.microsoft.com/office/drawing/2014/main" id="{F7528831-1D00-4954-AA76-D308EEDB4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068"/>
            <a:ext cx="4876800" cy="688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316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ndefined">
            <a:extLst>
              <a:ext uri="{FF2B5EF4-FFF2-40B4-BE49-F238E27FC236}">
                <a16:creationId xmlns:a16="http://schemas.microsoft.com/office/drawing/2014/main" id="{36E8D4D6-AB61-44C1-937A-2E2E3058C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458"/>
            <a:ext cx="5788285" cy="6861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226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dy Chatterley Trial">
            <a:extLst>
              <a:ext uri="{FF2B5EF4-FFF2-40B4-BE49-F238E27FC236}">
                <a16:creationId xmlns:a16="http://schemas.microsoft.com/office/drawing/2014/main" id="{AF2556FB-63D4-4462-A737-C0BBF50C7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8225" y="0"/>
            <a:ext cx="50339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5265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November 10, 1960: Lady Chatterley's Lover flies off the shelves after  landmark legal victory | BT">
            <a:extLst>
              <a:ext uri="{FF2B5EF4-FFF2-40B4-BE49-F238E27FC236}">
                <a16:creationId xmlns:a16="http://schemas.microsoft.com/office/drawing/2014/main" id="{E318A23F-F3FA-4D22-8C64-A2C44138B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2717" y="0"/>
            <a:ext cx="8979283" cy="50577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Mervyn Griffith-Jones">
            <a:extLst>
              <a:ext uri="{FF2B5EF4-FFF2-40B4-BE49-F238E27FC236}">
                <a16:creationId xmlns:a16="http://schemas.microsoft.com/office/drawing/2014/main" id="{68018565-FB18-4D7D-A0F1-AD03358FB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8725"/>
            <a:ext cx="3798234" cy="564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3915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o was the real Lady Chatterley? - Hachette Australia">
            <a:extLst>
              <a:ext uri="{FF2B5EF4-FFF2-40B4-BE49-F238E27FC236}">
                <a16:creationId xmlns:a16="http://schemas.microsoft.com/office/drawing/2014/main" id="{771FD661-94AC-45ED-A6A9-0068B478F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775" y="0"/>
            <a:ext cx="5378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7586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py of Lady Chatterley's Lover used at landmark trial blocked from being  taken out of Britain">
            <a:extLst>
              <a:ext uri="{FF2B5EF4-FFF2-40B4-BE49-F238E27FC236}">
                <a16:creationId xmlns:a16="http://schemas.microsoft.com/office/drawing/2014/main" id="{B166998E-6E25-499E-BBAF-30E50759B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10972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308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Yerdeniz öyküleri Film 2006 Altyazılı Izle">
            <a:extLst>
              <a:ext uri="{FF2B5EF4-FFF2-40B4-BE49-F238E27FC236}">
                <a16:creationId xmlns:a16="http://schemas.microsoft.com/office/drawing/2014/main" id="{557A1AF1-4EBD-450B-BFF9-93652A4D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8718" y="0"/>
            <a:ext cx="47545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8875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0C0D1-CEEE-49EE-A128-5315CE455C97}"/>
              </a:ext>
            </a:extLst>
          </p:cNvPr>
          <p:cNvPicPr>
            <a:picLocks noChangeAspect="1"/>
          </p:cNvPicPr>
          <p:nvPr/>
        </p:nvPicPr>
        <p:blipFill>
          <a:blip r:embed="rId2"/>
          <a:stretch>
            <a:fillRect/>
          </a:stretch>
        </p:blipFill>
        <p:spPr>
          <a:xfrm>
            <a:off x="3351849" y="0"/>
            <a:ext cx="5488302" cy="6858000"/>
          </a:xfrm>
          <a:prstGeom prst="rect">
            <a:avLst/>
          </a:prstGeom>
        </p:spPr>
      </p:pic>
    </p:spTree>
    <p:extLst>
      <p:ext uri="{BB962C8B-B14F-4D97-AF65-F5344CB8AC3E}">
        <p14:creationId xmlns:p14="http://schemas.microsoft.com/office/powerpoint/2010/main" val="3314113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w Dr. Seuss Created the Cat in the Hat | The Work Behind The Work">
            <a:extLst>
              <a:ext uri="{FF2B5EF4-FFF2-40B4-BE49-F238E27FC236}">
                <a16:creationId xmlns:a16="http://schemas.microsoft.com/office/drawing/2014/main" id="{C23262C5-8AA2-4D66-9A9C-5A4894617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8100" y="0"/>
            <a:ext cx="7034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8400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ICK and JANE READERS">
            <a:extLst>
              <a:ext uri="{FF2B5EF4-FFF2-40B4-BE49-F238E27FC236}">
                <a16:creationId xmlns:a16="http://schemas.microsoft.com/office/drawing/2014/main" id="{87CEABBC-71D8-4BF7-9EC7-D560D38E8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025" y="1436788"/>
            <a:ext cx="4163491" cy="54212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ick and Jane: Story of These Early Readers - America Comes Alive">
            <a:extLst>
              <a:ext uri="{FF2B5EF4-FFF2-40B4-BE49-F238E27FC236}">
                <a16:creationId xmlns:a16="http://schemas.microsoft.com/office/drawing/2014/main" id="{3CFFDF28-2E18-4C36-952D-7A1B5BBB6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7525" y="14286"/>
            <a:ext cx="4054476" cy="60817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7971559-9DDC-4FBE-8A16-9B2B4A981C08}"/>
              </a:ext>
            </a:extLst>
          </p:cNvPr>
          <p:cNvPicPr>
            <a:picLocks noChangeAspect="1"/>
          </p:cNvPicPr>
          <p:nvPr/>
        </p:nvPicPr>
        <p:blipFill>
          <a:blip r:embed="rId4"/>
          <a:stretch>
            <a:fillRect/>
          </a:stretch>
        </p:blipFill>
        <p:spPr>
          <a:xfrm>
            <a:off x="19050" y="0"/>
            <a:ext cx="3990975" cy="6177980"/>
          </a:xfrm>
          <a:prstGeom prst="rect">
            <a:avLst/>
          </a:prstGeom>
        </p:spPr>
      </p:pic>
    </p:spTree>
    <p:extLst>
      <p:ext uri="{BB962C8B-B14F-4D97-AF65-F5344CB8AC3E}">
        <p14:creationId xmlns:p14="http://schemas.microsoft.com/office/powerpoint/2010/main" val="24194697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rowing up with Dick and Jane – Minnesota Good Age">
            <a:extLst>
              <a:ext uri="{FF2B5EF4-FFF2-40B4-BE49-F238E27FC236}">
                <a16:creationId xmlns:a16="http://schemas.microsoft.com/office/drawing/2014/main" id="{9A5C248E-5188-4E9D-A1EF-354438585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75" y="0"/>
            <a:ext cx="97456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0848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hy Johnny Can't Read and What You Can Do about It By Rudolf Flesch">
            <a:extLst>
              <a:ext uri="{FF2B5EF4-FFF2-40B4-BE49-F238E27FC236}">
                <a16:creationId xmlns:a16="http://schemas.microsoft.com/office/drawing/2014/main" id="{97708A57-88EF-456C-B613-2F1599F52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25282"/>
            <a:ext cx="4457700" cy="6879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262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720</TotalTime>
  <Words>159</Words>
  <Application>Microsoft Office PowerPoint</Application>
  <PresentationFormat>Widescreen</PresentationFormat>
  <Paragraphs>11</Paragraphs>
  <Slides>130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130</vt:i4>
      </vt:variant>
    </vt:vector>
  </HeadingPairs>
  <TitlesOfParts>
    <vt:vector size="136" baseType="lpstr">
      <vt:lpstr>Arial</vt:lpstr>
      <vt:lpstr>Calibri</vt:lpstr>
      <vt:lpstr>Calibri Light</vt:lpstr>
      <vt:lpstr>Century</vt:lpstr>
      <vt:lpstr>Verdana</vt:lpstr>
      <vt:lpstr>Office Theme</vt:lpstr>
      <vt:lpstr>PowerPoint Presentation</vt:lpstr>
      <vt:lpstr>           Miguel de Cervantes (1547 – 1616)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 NOVELS  THAT CHANGED THE WORLD</dc:title>
  <dc:creator>Susannah Fullerton</dc:creator>
  <cp:lastModifiedBy>Kathy Slater</cp:lastModifiedBy>
  <cp:revision>66</cp:revision>
  <dcterms:created xsi:type="dcterms:W3CDTF">2021-01-06T04:46:29Z</dcterms:created>
  <dcterms:modified xsi:type="dcterms:W3CDTF">2023-05-02T20:45:03Z</dcterms:modified>
</cp:coreProperties>
</file>